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7690-8583-4A0A-AE3F-E2EC75213DC9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FED0-1C9F-4407-9A7A-9BE854296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334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7690-8583-4A0A-AE3F-E2EC75213DC9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FED0-1C9F-4407-9A7A-9BE854296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63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7690-8583-4A0A-AE3F-E2EC75213DC9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FED0-1C9F-4407-9A7A-9BE854296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442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7690-8583-4A0A-AE3F-E2EC75213DC9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FED0-1C9F-4407-9A7A-9BE854296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21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7690-8583-4A0A-AE3F-E2EC75213DC9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FED0-1C9F-4407-9A7A-9BE854296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22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7690-8583-4A0A-AE3F-E2EC75213DC9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FED0-1C9F-4407-9A7A-9BE854296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4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7690-8583-4A0A-AE3F-E2EC75213DC9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FED0-1C9F-4407-9A7A-9BE854296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673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7690-8583-4A0A-AE3F-E2EC75213DC9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FED0-1C9F-4407-9A7A-9BE854296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19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7690-8583-4A0A-AE3F-E2EC75213DC9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FED0-1C9F-4407-9A7A-9BE854296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85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7690-8583-4A0A-AE3F-E2EC75213DC9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FED0-1C9F-4407-9A7A-9BE854296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127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7690-8583-4A0A-AE3F-E2EC75213DC9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FED0-1C9F-4407-9A7A-9BE854296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88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A7690-8583-4A0A-AE3F-E2EC75213DC9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BFED0-1C9F-4407-9A7A-9BE854296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92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48586" y="396499"/>
            <a:ext cx="9144000" cy="1234338"/>
          </a:xfrm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rgbClr val="0070C0"/>
                </a:solidFill>
              </a:rPr>
              <a:t>PARCOURS DE LA MAMMOBILE 93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48586" y="1726104"/>
            <a:ext cx="9144000" cy="790853"/>
          </a:xfrm>
        </p:spPr>
        <p:txBody>
          <a:bodyPr>
            <a:normAutofit/>
          </a:bodyPr>
          <a:lstStyle/>
          <a:p>
            <a:r>
              <a:rPr lang="fr-FR" sz="40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10 SEPTEMBRE AU 20 DECEMBRE 2025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19" y="2612224"/>
            <a:ext cx="9615949" cy="376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ZoneTexte 59"/>
          <p:cNvSpPr txBox="1"/>
          <p:nvPr/>
        </p:nvSpPr>
        <p:spPr>
          <a:xfrm>
            <a:off x="365612" y="125083"/>
            <a:ext cx="8711713" cy="369332"/>
          </a:xfrm>
          <a:prstGeom prst="rect">
            <a:avLst/>
          </a:prstGeom>
          <a:solidFill>
            <a:srgbClr val="0C419A"/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Parcours prévisionnel du Mammobile – Septembre à décembre 2025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62042" y="712724"/>
            <a:ext cx="48899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– La Courneuve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3 420 éligibles au DOCS, 8 522 éligibles au DOCCU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jours de déploiement, du 10/09 au 13/09 ; du 17/09 au 20/09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– Aulnay-sous-Bois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4 964 éligibles au DOCS, 14 193 éligibles au DOCCU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8 jours de déploiement, du 24/09 au 27/09 ; du 01/10 au 04/10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– Le Blanc-Mesnil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3 469 éligibles au DOCS, 11 286 éligibles au DOCCU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4 jours de déploiement, du 08/10 au 11/10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– Pierrefitte-sur-Seine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1 926 éligibles au DOCS, 5 780 éligibles au DOCCU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4 jours de déploiement, du 15/10 au 18/10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6992" y="2855996"/>
            <a:ext cx="51421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– Villetaneuse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911 éligibles au DOCS, 2 282 éligibles au DOCCU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4 jours de déploiement, du 22/10 au 25/10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– Epinay-sur-Seine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3 480 éligibles au DOCS, 9 845 éligibles au DOCCU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3 jours de déploiement, du 29/10 au 31/10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– Saint-Ouen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2 931 éligibles au DOCS, 10 014 éligibles au DOCCU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4 jours de déploiement, du 05/11 au 08/11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8 – Saint-Denis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: 6 805 éligibles au DOCS, 20 901 éligibles au DOCCU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8 jours de déploiement, du 12/11 au 15/11 ; du 19/11 au 22/11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9 – Aubervilliers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: 6 336 éligibles au DOCS, 17 178 éligibles au DOCCU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8 jours de déploiement, du 26/11 au 29/11 ; du 03/12 au 06/12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– Drancy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4 376 éligibles au DOCS, 14 152 éligibles au DOCCU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jours de déploiement, du 10/12 au 13/12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11 – Bobigny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: 4 360 éligibles au DOCS, 11 381 éligibles au DOCCU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4 jours de déploiement, du 17/12 au 20/12</a:t>
            </a:r>
          </a:p>
        </p:txBody>
      </p:sp>
      <p:grpSp>
        <p:nvGrpSpPr>
          <p:cNvPr id="97" name="Groupe 96"/>
          <p:cNvGrpSpPr/>
          <p:nvPr/>
        </p:nvGrpSpPr>
        <p:grpSpPr>
          <a:xfrm>
            <a:off x="4681578" y="0"/>
            <a:ext cx="7028341" cy="6858000"/>
            <a:chOff x="4381263" y="-12500"/>
            <a:chExt cx="7028341" cy="685800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8844" y="-12500"/>
              <a:ext cx="6908374" cy="6858000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4381263" y="1837038"/>
              <a:ext cx="11450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Epinay-sur-Seine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5115582" y="1624813"/>
              <a:ext cx="9203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Villetaneuse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709614" y="1259957"/>
              <a:ext cx="7620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Pierrefitte-sur-Seine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6224476" y="1629289"/>
              <a:ext cx="762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Stains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081688" y="1917829"/>
              <a:ext cx="762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Dugny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179276" y="2309126"/>
              <a:ext cx="7620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 Bourget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6471614" y="2516875"/>
              <a:ext cx="89586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 Courneuve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185826" y="3217576"/>
              <a:ext cx="89586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Aubervilliers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5575752" y="2644280"/>
              <a:ext cx="89586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Saint-Denis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078391" y="3304744"/>
              <a:ext cx="79518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Saint-Ouen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6731345" y="3695977"/>
              <a:ext cx="89586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Pantin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539180" y="4065373"/>
              <a:ext cx="76073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 Pré St Gervais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178004" y="3320278"/>
              <a:ext cx="89586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Bobigny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7395757" y="2843496"/>
              <a:ext cx="89586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Drancy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7742205" y="1997692"/>
              <a:ext cx="89586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 Blanc-Mesnil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8559266" y="1883205"/>
              <a:ext cx="89586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Aulnay-sous-Bois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9455128" y="1559131"/>
              <a:ext cx="89586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Villepinte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9689906" y="747704"/>
              <a:ext cx="89586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Tremblay-en-France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9375432" y="2309126"/>
              <a:ext cx="89586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Sevran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0513742" y="2563042"/>
              <a:ext cx="89586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Vaujours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10351702" y="3034055"/>
              <a:ext cx="89586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Coubron</a:t>
              </a: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10137837" y="3706610"/>
              <a:ext cx="89586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Montfermeil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9358007" y="2956615"/>
              <a:ext cx="89586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Livry-Gargan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9805938" y="3250821"/>
              <a:ext cx="74014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Clichy-sous-Bois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9650222" y="4260909"/>
              <a:ext cx="89586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Gagny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9547249" y="4814351"/>
              <a:ext cx="89586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Neuilly-sur-Marne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10007684" y="5546189"/>
              <a:ext cx="89586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Noisy-le-Grand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10471356" y="4873634"/>
              <a:ext cx="89586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Gournay-sur-Marne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9238808" y="3613420"/>
              <a:ext cx="66425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 </a:t>
              </a:r>
              <a:r>
                <a:rPr kumimoji="0" lang="fr-FR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Raincy</a:t>
              </a: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8893748" y="4177891"/>
              <a:ext cx="89294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Villemomble</a:t>
              </a: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8993505" y="4814351"/>
              <a:ext cx="69343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Neuilly-Plaisance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8444359" y="4480871"/>
              <a:ext cx="89586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Rosny-sous-Bois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7593222" y="4827467"/>
              <a:ext cx="89586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Montreuil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6986476" y="4619718"/>
              <a:ext cx="89586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Bagnolet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8873293" y="3221516"/>
              <a:ext cx="67767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Pavillons-sous-Bois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8483699" y="3666319"/>
              <a:ext cx="66425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Bondy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7916795" y="3883882"/>
              <a:ext cx="66425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Noisy-le-Sec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7440042" y="4053160"/>
              <a:ext cx="60432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Romainville</a:t>
              </a: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7153441" y="4114285"/>
              <a:ext cx="46737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Les Lilas</a:t>
              </a: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5225970" y="2216655"/>
              <a:ext cx="50002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Île-St-Denis</a:t>
              </a: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6835388" y="2323873"/>
              <a:ext cx="1683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7347179" y="2825097"/>
              <a:ext cx="3548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  <a:endPara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8930109" y="2398829"/>
              <a:ext cx="1683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8343939" y="2261735"/>
              <a:ext cx="1683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6003249" y="1601729"/>
              <a:ext cx="1683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  <a:endPara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5633536" y="1770692"/>
              <a:ext cx="1683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  <a:endPara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5365079" y="1938653"/>
              <a:ext cx="1683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  <a:endPara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5365079" y="3098502"/>
              <a:ext cx="1683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  <a:endPara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5867608" y="2887101"/>
              <a:ext cx="1683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</a:t>
              </a:r>
              <a:endPara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6336780" y="3371556"/>
              <a:ext cx="4665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</a:t>
              </a:r>
              <a:endPara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7377492" y="3481437"/>
              <a:ext cx="4665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11</a:t>
              </a:r>
              <a:endPara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2" name="Connecteur droit 61"/>
            <p:cNvCxnSpPr>
              <a:endCxn id="50" idx="1"/>
            </p:cNvCxnSpPr>
            <p:nvPr/>
          </p:nvCxnSpPr>
          <p:spPr>
            <a:xfrm flipV="1">
              <a:off x="7081283" y="2537329"/>
              <a:ext cx="1848826" cy="17523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 flipH="1" flipV="1">
              <a:off x="8512253" y="2447018"/>
              <a:ext cx="409308" cy="7254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>
              <a:endCxn id="52" idx="2"/>
            </p:cNvCxnSpPr>
            <p:nvPr/>
          </p:nvCxnSpPr>
          <p:spPr>
            <a:xfrm flipH="1" flipV="1">
              <a:off x="6087406" y="1878728"/>
              <a:ext cx="1874344" cy="42129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>
              <a:endCxn id="53" idx="3"/>
            </p:cNvCxnSpPr>
            <p:nvPr/>
          </p:nvCxnSpPr>
          <p:spPr>
            <a:xfrm flipH="1">
              <a:off x="5801850" y="1851217"/>
              <a:ext cx="255868" cy="5797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>
              <a:stCxn id="53" idx="1"/>
            </p:cNvCxnSpPr>
            <p:nvPr/>
          </p:nvCxnSpPr>
          <p:spPr>
            <a:xfrm flipH="1">
              <a:off x="5492320" y="1909192"/>
              <a:ext cx="141216" cy="22488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>
              <a:stCxn id="54" idx="2"/>
            </p:cNvCxnSpPr>
            <p:nvPr/>
          </p:nvCxnSpPr>
          <p:spPr>
            <a:xfrm flipH="1">
              <a:off x="5313848" y="2215652"/>
              <a:ext cx="135388" cy="99487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 flipH="1">
              <a:off x="5550742" y="3059722"/>
              <a:ext cx="302726" cy="176131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>
              <a:off x="5971510" y="3128821"/>
              <a:ext cx="441687" cy="44139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>
              <a:stCxn id="49" idx="2"/>
            </p:cNvCxnSpPr>
            <p:nvPr/>
          </p:nvCxnSpPr>
          <p:spPr>
            <a:xfrm flipH="1">
              <a:off x="6673009" y="3102096"/>
              <a:ext cx="851597" cy="44662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Connecteur droit 77"/>
          <p:cNvCxnSpPr/>
          <p:nvPr/>
        </p:nvCxnSpPr>
        <p:spPr>
          <a:xfrm>
            <a:off x="7927522" y="3109912"/>
            <a:ext cx="168048" cy="24712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5748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Microsoft Office PowerPoint</Application>
  <PresentationFormat>Grand écran</PresentationFormat>
  <Paragraphs>85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Thème Office</vt:lpstr>
      <vt:lpstr>PARCOURS DE LA MAMMOBILE 93</vt:lpstr>
      <vt:lpstr>Présentation PowerPoint</vt:lpstr>
    </vt:vector>
  </TitlesOfParts>
  <Company>Cnam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PARCOURS DE LA MAMMOBILE 93</dc:title>
  <dc:creator>TISSIER NATHALIE (CPAM SEINE ST DENIS)</dc:creator>
  <cp:lastModifiedBy>Samira SAIFI</cp:lastModifiedBy>
  <cp:revision>3</cp:revision>
  <dcterms:created xsi:type="dcterms:W3CDTF">2025-08-14T07:18:14Z</dcterms:created>
  <dcterms:modified xsi:type="dcterms:W3CDTF">2025-09-15T07:19:28Z</dcterms:modified>
</cp:coreProperties>
</file>