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Lst>
  <p:notesMasterIdLst>
    <p:notesMasterId r:id="rId29"/>
  </p:notesMasterIdLst>
  <p:sldIdLst>
    <p:sldId id="751" r:id="rId3"/>
    <p:sldId id="756" r:id="rId4"/>
    <p:sldId id="759" r:id="rId5"/>
    <p:sldId id="760" r:id="rId6"/>
    <p:sldId id="761" r:id="rId7"/>
    <p:sldId id="763" r:id="rId8"/>
    <p:sldId id="762" r:id="rId9"/>
    <p:sldId id="765" r:id="rId10"/>
    <p:sldId id="766" r:id="rId11"/>
    <p:sldId id="758" r:id="rId12"/>
    <p:sldId id="786" r:id="rId13"/>
    <p:sldId id="258" r:id="rId14"/>
    <p:sldId id="787" r:id="rId15"/>
    <p:sldId id="259" r:id="rId16"/>
    <p:sldId id="788" r:id="rId17"/>
    <p:sldId id="784" r:id="rId18"/>
    <p:sldId id="771" r:id="rId19"/>
    <p:sldId id="776" r:id="rId20"/>
    <p:sldId id="257" r:id="rId21"/>
    <p:sldId id="775" r:id="rId22"/>
    <p:sldId id="774" r:id="rId23"/>
    <p:sldId id="780" r:id="rId24"/>
    <p:sldId id="778" r:id="rId25"/>
    <p:sldId id="781" r:id="rId26"/>
    <p:sldId id="779" r:id="rId27"/>
    <p:sldId id="783" r:id="rId2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4" autoAdjust="0"/>
    <p:restoredTop sz="94660"/>
  </p:normalViewPr>
  <p:slideViewPr>
    <p:cSldViewPr snapToGrid="0">
      <p:cViewPr varScale="1">
        <p:scale>
          <a:sx n="85" d="100"/>
          <a:sy n="85" d="100"/>
        </p:scale>
        <p:origin x="274"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954F65-517E-4483-AB1D-90CDA1506C6B}" type="datetimeFigureOut">
              <a:rPr lang="fr-FR" smtClean="0"/>
              <a:t>04/04/2025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B700B2-843B-44A0-8086-EAD3BB5B233F}" type="slidenum">
              <a:rPr lang="fr-FR" smtClean="0"/>
              <a:t>‹N°›</a:t>
            </a:fld>
            <a:endParaRPr lang="fr-FR"/>
          </a:p>
        </p:txBody>
      </p:sp>
    </p:spTree>
    <p:extLst>
      <p:ext uri="{BB962C8B-B14F-4D97-AF65-F5344CB8AC3E}">
        <p14:creationId xmlns:p14="http://schemas.microsoft.com/office/powerpoint/2010/main" val="36419289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0B6FAFC-0284-6CD1-672D-2D37EC21D74A}"/>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DC3D2E1D-BC6C-42C7-CFFB-0E9751BD438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C5307165-2EDF-CC45-4383-7BE4EE1BB8C3}"/>
              </a:ext>
            </a:extLst>
          </p:cNvPr>
          <p:cNvSpPr>
            <a:spLocks noGrp="1"/>
          </p:cNvSpPr>
          <p:nvPr>
            <p:ph type="dt" sz="half" idx="10"/>
          </p:nvPr>
        </p:nvSpPr>
        <p:spPr/>
        <p:txBody>
          <a:bodyPr/>
          <a:lstStyle/>
          <a:p>
            <a:fld id="{4D083423-936F-4483-AC00-E545320038F9}" type="datetimeFigureOut">
              <a:rPr lang="fr-FR" smtClean="0"/>
              <a:t>04/04/2025</a:t>
            </a:fld>
            <a:endParaRPr lang="fr-FR"/>
          </a:p>
        </p:txBody>
      </p:sp>
      <p:sp>
        <p:nvSpPr>
          <p:cNvPr id="5" name="Espace réservé du pied de page 4">
            <a:extLst>
              <a:ext uri="{FF2B5EF4-FFF2-40B4-BE49-F238E27FC236}">
                <a16:creationId xmlns:a16="http://schemas.microsoft.com/office/drawing/2014/main" id="{89A0D408-9CD4-EFB5-0783-E55D6103E81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06BB713-91A2-8585-58AD-F34CE0FBFD7B}"/>
              </a:ext>
            </a:extLst>
          </p:cNvPr>
          <p:cNvSpPr>
            <a:spLocks noGrp="1"/>
          </p:cNvSpPr>
          <p:nvPr>
            <p:ph type="sldNum" sz="quarter" idx="12"/>
          </p:nvPr>
        </p:nvSpPr>
        <p:spPr/>
        <p:txBody>
          <a:bodyPr/>
          <a:lstStyle/>
          <a:p>
            <a:fld id="{453720E0-FE11-4E3F-ACBA-A83BF49AEFB4}" type="slidenum">
              <a:rPr lang="fr-FR" smtClean="0"/>
              <a:t>‹N°›</a:t>
            </a:fld>
            <a:endParaRPr lang="fr-FR"/>
          </a:p>
        </p:txBody>
      </p:sp>
    </p:spTree>
    <p:extLst>
      <p:ext uri="{BB962C8B-B14F-4D97-AF65-F5344CB8AC3E}">
        <p14:creationId xmlns:p14="http://schemas.microsoft.com/office/powerpoint/2010/main" val="41015601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A1D10EF-2996-D766-32C9-3EBF81F7A7C4}"/>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D5E61F8A-2842-5AB8-B113-A911C868B349}"/>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864246A-BF51-9CBF-A8A7-FA4B3857E74F}"/>
              </a:ext>
            </a:extLst>
          </p:cNvPr>
          <p:cNvSpPr>
            <a:spLocks noGrp="1"/>
          </p:cNvSpPr>
          <p:nvPr>
            <p:ph type="dt" sz="half" idx="10"/>
          </p:nvPr>
        </p:nvSpPr>
        <p:spPr/>
        <p:txBody>
          <a:bodyPr/>
          <a:lstStyle/>
          <a:p>
            <a:fld id="{4D083423-936F-4483-AC00-E545320038F9}" type="datetimeFigureOut">
              <a:rPr lang="fr-FR" smtClean="0"/>
              <a:t>04/04/2025</a:t>
            </a:fld>
            <a:endParaRPr lang="fr-FR"/>
          </a:p>
        </p:txBody>
      </p:sp>
      <p:sp>
        <p:nvSpPr>
          <p:cNvPr id="5" name="Espace réservé du pied de page 4">
            <a:extLst>
              <a:ext uri="{FF2B5EF4-FFF2-40B4-BE49-F238E27FC236}">
                <a16:creationId xmlns:a16="http://schemas.microsoft.com/office/drawing/2014/main" id="{88A3B773-59E5-19F8-1182-35002AF930A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C1B29DD-F896-C6D5-CFAB-668893811628}"/>
              </a:ext>
            </a:extLst>
          </p:cNvPr>
          <p:cNvSpPr>
            <a:spLocks noGrp="1"/>
          </p:cNvSpPr>
          <p:nvPr>
            <p:ph type="sldNum" sz="quarter" idx="12"/>
          </p:nvPr>
        </p:nvSpPr>
        <p:spPr/>
        <p:txBody>
          <a:bodyPr/>
          <a:lstStyle/>
          <a:p>
            <a:fld id="{453720E0-FE11-4E3F-ACBA-A83BF49AEFB4}" type="slidenum">
              <a:rPr lang="fr-FR" smtClean="0"/>
              <a:t>‹N°›</a:t>
            </a:fld>
            <a:endParaRPr lang="fr-FR"/>
          </a:p>
        </p:txBody>
      </p:sp>
    </p:spTree>
    <p:extLst>
      <p:ext uri="{BB962C8B-B14F-4D97-AF65-F5344CB8AC3E}">
        <p14:creationId xmlns:p14="http://schemas.microsoft.com/office/powerpoint/2010/main" val="1607783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65337E3F-C4EB-30AF-6984-43F46494989A}"/>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6DFC5809-B7E5-1C5D-854F-B342CA2C4400}"/>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F4B8FB4-76D5-B9BC-A196-E00ECAB925AE}"/>
              </a:ext>
            </a:extLst>
          </p:cNvPr>
          <p:cNvSpPr>
            <a:spLocks noGrp="1"/>
          </p:cNvSpPr>
          <p:nvPr>
            <p:ph type="dt" sz="half" idx="10"/>
          </p:nvPr>
        </p:nvSpPr>
        <p:spPr/>
        <p:txBody>
          <a:bodyPr/>
          <a:lstStyle/>
          <a:p>
            <a:fld id="{4D083423-936F-4483-AC00-E545320038F9}" type="datetimeFigureOut">
              <a:rPr lang="fr-FR" smtClean="0"/>
              <a:t>04/04/2025</a:t>
            </a:fld>
            <a:endParaRPr lang="fr-FR"/>
          </a:p>
        </p:txBody>
      </p:sp>
      <p:sp>
        <p:nvSpPr>
          <p:cNvPr id="5" name="Espace réservé du pied de page 4">
            <a:extLst>
              <a:ext uri="{FF2B5EF4-FFF2-40B4-BE49-F238E27FC236}">
                <a16:creationId xmlns:a16="http://schemas.microsoft.com/office/drawing/2014/main" id="{3F72128B-90B5-E1C4-B3CD-6D919F09AAB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268BBFF-CCC0-FEDE-EA34-BFDA8AF392C4}"/>
              </a:ext>
            </a:extLst>
          </p:cNvPr>
          <p:cNvSpPr>
            <a:spLocks noGrp="1"/>
          </p:cNvSpPr>
          <p:nvPr>
            <p:ph type="sldNum" sz="quarter" idx="12"/>
          </p:nvPr>
        </p:nvSpPr>
        <p:spPr/>
        <p:txBody>
          <a:bodyPr/>
          <a:lstStyle/>
          <a:p>
            <a:fld id="{453720E0-FE11-4E3F-ACBA-A83BF49AEFB4}" type="slidenum">
              <a:rPr lang="fr-FR" smtClean="0"/>
              <a:t>‹N°›</a:t>
            </a:fld>
            <a:endParaRPr lang="fr-FR"/>
          </a:p>
        </p:txBody>
      </p:sp>
    </p:spTree>
    <p:extLst>
      <p:ext uri="{BB962C8B-B14F-4D97-AF65-F5344CB8AC3E}">
        <p14:creationId xmlns:p14="http://schemas.microsoft.com/office/powerpoint/2010/main" val="7343524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6618000"/>
            <a:ext cx="240000" cy="240000"/>
          </a:xfrm>
          <a:prstGeom prst="rect">
            <a:avLst/>
          </a:prstGeom>
          <a:ln>
            <a:solidFill>
              <a:schemeClr val="tx1">
                <a:alpha val="0"/>
              </a:schemeClr>
            </a:solidFill>
          </a:ln>
        </p:spPr>
        <p:txBody>
          <a:bodyPr/>
          <a:lstStyle>
            <a:lvl1pPr>
              <a:defRPr sz="133">
                <a:solidFill>
                  <a:schemeClr val="tx1">
                    <a:alpha val="0"/>
                  </a:schemeClr>
                </a:solidFill>
              </a:defRPr>
            </a:lvl1pPr>
          </a:lstStyle>
          <a:p>
            <a:r>
              <a:rPr lang="fr-FR"/>
              <a:t>08/09/2023</a:t>
            </a:r>
            <a:endParaRPr lang="fr-FR" dirty="0"/>
          </a:p>
        </p:txBody>
      </p:sp>
      <p:sp>
        <p:nvSpPr>
          <p:cNvPr id="5" name="Espace réservé du pied de page 4"/>
          <p:cNvSpPr>
            <a:spLocks noGrp="1"/>
          </p:cNvSpPr>
          <p:nvPr>
            <p:ph type="ftr" sz="quarter" idx="11"/>
          </p:nvPr>
        </p:nvSpPr>
        <p:spPr bwMode="gray">
          <a:xfrm>
            <a:off x="960000" y="5829266"/>
            <a:ext cx="4320000" cy="597263"/>
          </a:xfrm>
        </p:spPr>
        <p:txBody>
          <a:bodyPr anchor="ctr" anchorCtr="0"/>
          <a:lstStyle>
            <a:lvl1pPr algn="l">
              <a:defRPr sz="1533"/>
            </a:lvl1pPr>
          </a:lstStyle>
          <a:p>
            <a:r>
              <a:rPr lang="fr-FR" dirty="0"/>
              <a:t>DESCOM / DEMOS</a:t>
            </a:r>
          </a:p>
        </p:txBody>
      </p:sp>
      <p:sp>
        <p:nvSpPr>
          <p:cNvPr id="6" name="Espace réservé du numéro de diapositive 5"/>
          <p:cNvSpPr>
            <a:spLocks noGrp="1"/>
          </p:cNvSpPr>
          <p:nvPr>
            <p:ph type="sldNum" sz="quarter" idx="12"/>
          </p:nvPr>
        </p:nvSpPr>
        <p:spPr bwMode="gray">
          <a:xfrm>
            <a:off x="0" y="6618000"/>
            <a:ext cx="240000" cy="240000"/>
          </a:xfrm>
          <a:ln>
            <a:solidFill>
              <a:schemeClr val="tx1">
                <a:alpha val="0"/>
              </a:schemeClr>
            </a:solidFill>
          </a:ln>
        </p:spPr>
        <p:txBody>
          <a:bodyPr/>
          <a:lstStyle>
            <a:lvl1pPr>
              <a:defRPr sz="133">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240000" cy="240000"/>
          </a:xfrm>
          <a:prstGeom prst="rect">
            <a:avLst/>
          </a:prstGeom>
          <a:ln>
            <a:solidFill>
              <a:schemeClr val="tx1">
                <a:alpha val="0"/>
              </a:schemeClr>
            </a:solidFill>
          </a:ln>
        </p:spPr>
        <p:txBody>
          <a:bodyPr/>
          <a:lstStyle>
            <a:lvl1pPr>
              <a:defRPr sz="133">
                <a:solidFill>
                  <a:schemeClr val="tx1">
                    <a:alpha val="0"/>
                  </a:schemeClr>
                </a:solidFill>
              </a:defRPr>
            </a:lvl1pPr>
          </a:lstStyle>
          <a:p>
            <a:r>
              <a:rPr lang="fr-FR" dirty="0"/>
              <a:t>Titre</a:t>
            </a:r>
          </a:p>
        </p:txBody>
      </p:sp>
      <p:pic>
        <p:nvPicPr>
          <p:cNvPr id="10" name="Image 9">
            <a:extLst>
              <a:ext uri="{FF2B5EF4-FFF2-40B4-BE49-F238E27FC236}">
                <a16:creationId xmlns:a16="http://schemas.microsoft.com/office/drawing/2014/main" id="{753DF2B5-DDEC-9F4F-AC71-1D361A99EA7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652369" y="704492"/>
            <a:ext cx="2887262" cy="1658225"/>
          </a:xfrm>
          <a:prstGeom prst="rect">
            <a:avLst/>
          </a:prstGeom>
        </p:spPr>
      </p:pic>
      <p:pic>
        <p:nvPicPr>
          <p:cNvPr id="11" name="Image 10">
            <a:extLst>
              <a:ext uri="{FF2B5EF4-FFF2-40B4-BE49-F238E27FC236}">
                <a16:creationId xmlns:a16="http://schemas.microsoft.com/office/drawing/2014/main" id="{AA456506-B875-0447-AE4C-DB900904651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gray">
          <a:xfrm>
            <a:off x="720000" y="480000"/>
            <a:ext cx="2714613" cy="2714613"/>
          </a:xfrm>
          <a:prstGeom prst="rect">
            <a:avLst/>
          </a:prstGeom>
        </p:spPr>
      </p:pic>
      <p:sp>
        <p:nvSpPr>
          <p:cNvPr id="12" name="ZoneTexte 11"/>
          <p:cNvSpPr txBox="1"/>
          <p:nvPr userDrawn="1"/>
        </p:nvSpPr>
        <p:spPr>
          <a:xfrm>
            <a:off x="2187615" y="3365340"/>
            <a:ext cx="9223697" cy="2246769"/>
          </a:xfrm>
          <a:prstGeom prst="rect">
            <a:avLst/>
          </a:prstGeom>
          <a:noFill/>
        </p:spPr>
        <p:txBody>
          <a:bodyPr wrap="square" rtlCol="0">
            <a:spAutoFit/>
          </a:bodyPr>
          <a:lstStyle/>
          <a:p>
            <a:pPr algn="r"/>
            <a:r>
              <a:rPr lang="fr-FR" sz="3333" b="1" dirty="0"/>
              <a:t>Webinaire d’information</a:t>
            </a:r>
          </a:p>
          <a:p>
            <a:pPr algn="r"/>
            <a:endParaRPr lang="fr-FR" sz="2000" dirty="0"/>
          </a:p>
          <a:p>
            <a:pPr algn="r"/>
            <a:r>
              <a:rPr lang="fr-FR" sz="2000" dirty="0"/>
              <a:t>Campagne de </a:t>
            </a:r>
            <a:r>
              <a:rPr lang="fr-FR" sz="2000" b="1" dirty="0"/>
              <a:t>candidature pour les postes de représentants des usagers (RU) en Commissions des usagers (CDU) </a:t>
            </a:r>
            <a:r>
              <a:rPr lang="fr-FR" sz="2000" dirty="0"/>
              <a:t>pour la période 2025 – 2028</a:t>
            </a:r>
          </a:p>
          <a:p>
            <a:pPr algn="r"/>
            <a:r>
              <a:rPr lang="fr-FR" sz="2000" dirty="0"/>
              <a:t>dans les établissements de santé d’Île-de-France</a:t>
            </a:r>
          </a:p>
          <a:p>
            <a:pPr algn="r"/>
            <a:endParaRPr lang="fr-FR" sz="2667" b="1" dirty="0"/>
          </a:p>
        </p:txBody>
      </p:sp>
      <p:pic>
        <p:nvPicPr>
          <p:cNvPr id="3" name="Image 2" descr="Une image contenant texte, Police, Graphique, logo&#10;&#10;Le contenu généré par l’IA peut être incorrect.">
            <a:extLst>
              <a:ext uri="{FF2B5EF4-FFF2-40B4-BE49-F238E27FC236}">
                <a16:creationId xmlns:a16="http://schemas.microsoft.com/office/drawing/2014/main" id="{31CDC58D-88EB-565C-E725-ABA2913FF60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976315" y="493778"/>
            <a:ext cx="2457642" cy="2023429"/>
          </a:xfrm>
          <a:prstGeom prst="rect">
            <a:avLst/>
          </a:prstGeom>
        </p:spPr>
      </p:pic>
    </p:spTree>
    <p:extLst>
      <p:ext uri="{BB962C8B-B14F-4D97-AF65-F5344CB8AC3E}">
        <p14:creationId xmlns:p14="http://schemas.microsoft.com/office/powerpoint/2010/main" val="17898862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p:nvPr>
        </p:nvSpPr>
        <p:spPr bwMode="gray">
          <a:xfrm>
            <a:off x="0" y="984000"/>
            <a:ext cx="12192000" cy="5925277"/>
          </a:xfrm>
          <a:solidFill>
            <a:schemeClr val="tx2"/>
          </a:solidFill>
        </p:spPr>
        <p:txBody>
          <a:bodyPr tIns="1080000" anchor="ctr" anchorCtr="0"/>
          <a:lstStyle>
            <a:lvl1pPr algn="ctr">
              <a:defRPr cap="all" baseline="0">
                <a:solidFill>
                  <a:schemeClr val="bg1"/>
                </a:solidFill>
              </a:defRPr>
            </a:lvl1pPr>
          </a:lstStyle>
          <a:p>
            <a:endParaRPr lang="fr-FR" dirty="0"/>
          </a:p>
        </p:txBody>
      </p:sp>
      <p:sp>
        <p:nvSpPr>
          <p:cNvPr id="7" name="Espace réservé de la date 3">
            <a:extLst>
              <a:ext uri="{FF2B5EF4-FFF2-40B4-BE49-F238E27FC236}">
                <a16:creationId xmlns:a16="http://schemas.microsoft.com/office/drawing/2014/main" id="{02A90153-98CB-E943-A611-AD9242F15601}"/>
              </a:ext>
            </a:extLst>
          </p:cNvPr>
          <p:cNvSpPr>
            <a:spLocks noGrp="1"/>
          </p:cNvSpPr>
          <p:nvPr>
            <p:ph type="dt" sz="half" idx="2"/>
          </p:nvPr>
        </p:nvSpPr>
        <p:spPr bwMode="gray">
          <a:xfrm>
            <a:off x="485713" y="6396842"/>
            <a:ext cx="1560000" cy="461159"/>
          </a:xfrm>
          <a:prstGeom prst="rect">
            <a:avLst/>
          </a:prstGeom>
        </p:spPr>
        <p:txBody>
          <a:bodyPr vert="horz" lIns="0" tIns="0" rIns="0" bIns="0" rtlCol="0" anchor="ctr" anchorCtr="0">
            <a:noAutofit/>
          </a:bodyPr>
          <a:lstStyle>
            <a:lvl1pPr algn="l">
              <a:defRPr sz="1000" b="1">
                <a:solidFill>
                  <a:schemeClr val="bg1"/>
                </a:solidFill>
              </a:defRPr>
            </a:lvl1pPr>
          </a:lstStyle>
          <a:p>
            <a:r>
              <a:rPr lang="fr-FR" cap="all" dirty="0"/>
              <a:t>DATE</a:t>
            </a:r>
          </a:p>
        </p:txBody>
      </p:sp>
      <p:sp>
        <p:nvSpPr>
          <p:cNvPr id="2" name="Titre 1"/>
          <p:cNvSpPr>
            <a:spLocks noGrp="1"/>
          </p:cNvSpPr>
          <p:nvPr>
            <p:ph type="title" hasCustomPrompt="1"/>
          </p:nvPr>
        </p:nvSpPr>
        <p:spPr bwMode="gray">
          <a:xfrm>
            <a:off x="485713" y="984000"/>
            <a:ext cx="11226286" cy="5016206"/>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bg1"/>
            </a:solidFill>
          </a:ln>
        </p:spPr>
        <p:txBody>
          <a:bodyPr lIns="0" bIns="360000" anchor="ctr" anchorCtr="0"/>
          <a:lstStyle>
            <a:lvl1pPr marL="0" indent="0">
              <a:buFont typeface="+mj-lt"/>
              <a:buNone/>
              <a:defRPr sz="4333">
                <a:solidFill>
                  <a:schemeClr val="bg1"/>
                </a:solidFill>
              </a:defRPr>
            </a:lvl1pPr>
          </a:lstStyle>
          <a:p>
            <a:r>
              <a:rPr lang="fr-FR" dirty="0"/>
              <a:t>Titre</a:t>
            </a:r>
          </a:p>
        </p:txBody>
      </p:sp>
      <p:sp>
        <p:nvSpPr>
          <p:cNvPr id="10" name="Espace réservé du numéro de diapositive 5">
            <a:extLst>
              <a:ext uri="{FF2B5EF4-FFF2-40B4-BE49-F238E27FC236}">
                <a16:creationId xmlns:a16="http://schemas.microsoft.com/office/drawing/2014/main" id="{BE3965BE-3A81-1248-821F-39E8294A18F0}"/>
              </a:ext>
            </a:extLst>
          </p:cNvPr>
          <p:cNvSpPr>
            <a:spLocks noGrp="1"/>
          </p:cNvSpPr>
          <p:nvPr>
            <p:ph type="sldNum" sz="quarter" idx="4"/>
          </p:nvPr>
        </p:nvSpPr>
        <p:spPr bwMode="gray">
          <a:xfrm>
            <a:off x="9864951" y="6378000"/>
            <a:ext cx="1800000" cy="480000"/>
          </a:xfrm>
          <a:prstGeom prst="rect">
            <a:avLst/>
          </a:prstGeom>
        </p:spPr>
        <p:txBody>
          <a:bodyPr vert="horz" lIns="0" tIns="0" rIns="0" bIns="0" rtlCol="0" anchor="ctr" anchorCtr="0">
            <a:noAutofit/>
          </a:bodyPr>
          <a:lstStyle>
            <a:lvl1pPr algn="r">
              <a:defRPr sz="1000" b="1">
                <a:solidFill>
                  <a:schemeClr val="bg1"/>
                </a:solidFill>
              </a:defRPr>
            </a:lvl1pPr>
          </a:lstStyle>
          <a:p>
            <a:fld id="{733122C9-A0B9-462F-8757-0847AD287B63}" type="slidenum">
              <a:rPr lang="fr-FR" smtClean="0"/>
              <a:pPr/>
              <a:t>‹N°›</a:t>
            </a:fld>
            <a:endParaRPr lang="fr-FR" dirty="0"/>
          </a:p>
        </p:txBody>
      </p:sp>
      <p:sp>
        <p:nvSpPr>
          <p:cNvPr id="11" name="Espace réservé du pied de page 4">
            <a:extLst>
              <a:ext uri="{FF2B5EF4-FFF2-40B4-BE49-F238E27FC236}">
                <a16:creationId xmlns:a16="http://schemas.microsoft.com/office/drawing/2014/main" id="{DCBACC69-485F-9F49-A64D-9385F9776EB4}"/>
              </a:ext>
            </a:extLst>
          </p:cNvPr>
          <p:cNvSpPr>
            <a:spLocks noGrp="1"/>
          </p:cNvSpPr>
          <p:nvPr>
            <p:ph type="ftr" sz="quarter" idx="3"/>
          </p:nvPr>
        </p:nvSpPr>
        <p:spPr bwMode="gray">
          <a:xfrm>
            <a:off x="3825043" y="260648"/>
            <a:ext cx="7839908" cy="480000"/>
          </a:xfrm>
          <a:prstGeom prst="rect">
            <a:avLst/>
          </a:prstGeom>
        </p:spPr>
        <p:txBody>
          <a:bodyPr vert="horz" lIns="0" tIns="0" rIns="0" bIns="0" rtlCol="0" anchor="ctr" anchorCtr="0">
            <a:noAutofit/>
          </a:bodyPr>
          <a:lstStyle>
            <a:lvl1pPr algn="r">
              <a:defRPr sz="1000" b="1">
                <a:solidFill>
                  <a:schemeClr val="tx1"/>
                </a:solidFill>
              </a:defRPr>
            </a:lvl1pPr>
          </a:lstStyle>
          <a:p>
            <a:r>
              <a:rPr lang="fr-FR" dirty="0"/>
              <a:t>DESCOM / DEMOS</a:t>
            </a:r>
          </a:p>
        </p:txBody>
      </p:sp>
    </p:spTree>
    <p:extLst>
      <p:ext uri="{BB962C8B-B14F-4D97-AF65-F5344CB8AC3E}">
        <p14:creationId xmlns:p14="http://schemas.microsoft.com/office/powerpoint/2010/main" val="10986609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re / sous-titre / texte">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5A4F0766-6309-644C-9BCE-2E607A270B78}"/>
              </a:ext>
            </a:extLst>
          </p:cNvPr>
          <p:cNvSpPr>
            <a:spLocks noGrp="1"/>
          </p:cNvSpPr>
          <p:nvPr>
            <p:ph type="sldNum" sz="quarter" idx="12"/>
          </p:nvPr>
        </p:nvSpPr>
        <p:spPr/>
        <p:txBody>
          <a:bodyPr/>
          <a:lstStyle/>
          <a:p>
            <a:fld id="{733122C9-A0B9-462F-8757-0847AD287B63}" type="slidenum">
              <a:rPr lang="fr-FR" smtClean="0"/>
              <a:pPr/>
              <a:t>‹N°›</a:t>
            </a:fld>
            <a:endParaRPr lang="fr-FR" dirty="0"/>
          </a:p>
        </p:txBody>
      </p:sp>
      <p:sp>
        <p:nvSpPr>
          <p:cNvPr id="9" name="Espace réservé de la date 3">
            <a:extLst>
              <a:ext uri="{FF2B5EF4-FFF2-40B4-BE49-F238E27FC236}">
                <a16:creationId xmlns:a16="http://schemas.microsoft.com/office/drawing/2014/main" id="{E9918C01-3017-D749-B811-9FCBA8038409}"/>
              </a:ext>
            </a:extLst>
          </p:cNvPr>
          <p:cNvSpPr>
            <a:spLocks noGrp="1"/>
          </p:cNvSpPr>
          <p:nvPr>
            <p:ph type="dt" sz="half" idx="2"/>
          </p:nvPr>
        </p:nvSpPr>
        <p:spPr bwMode="gray">
          <a:xfrm>
            <a:off x="431800" y="6396843"/>
            <a:ext cx="1560000" cy="461159"/>
          </a:xfrm>
          <a:prstGeom prst="rect">
            <a:avLst/>
          </a:prstGeom>
        </p:spPr>
        <p:txBody>
          <a:bodyPr vert="horz" lIns="0" tIns="0" rIns="0" bIns="0" rtlCol="0" anchor="ctr" anchorCtr="0">
            <a:noAutofit/>
          </a:bodyPr>
          <a:lstStyle>
            <a:lvl1pPr algn="l">
              <a:defRPr sz="1000" b="1" cap="none">
                <a:solidFill>
                  <a:schemeClr val="tx1"/>
                </a:solidFill>
              </a:defRPr>
            </a:lvl1pPr>
          </a:lstStyle>
          <a:p>
            <a:r>
              <a:rPr lang="fr-FR" dirty="0"/>
              <a:t>31 mars 2025</a:t>
            </a:r>
          </a:p>
        </p:txBody>
      </p:sp>
      <p:sp>
        <p:nvSpPr>
          <p:cNvPr id="16" name="Espace réservé du texte 7">
            <a:extLst>
              <a:ext uri="{FF2B5EF4-FFF2-40B4-BE49-F238E27FC236}">
                <a16:creationId xmlns:a16="http://schemas.microsoft.com/office/drawing/2014/main" id="{EB9C9A62-C54B-3841-9346-5A54D3715808}"/>
              </a:ext>
            </a:extLst>
          </p:cNvPr>
          <p:cNvSpPr>
            <a:spLocks noGrp="1"/>
          </p:cNvSpPr>
          <p:nvPr>
            <p:ph type="body" sz="quarter" idx="13" hasCustomPrompt="1"/>
          </p:nvPr>
        </p:nvSpPr>
        <p:spPr bwMode="gray">
          <a:xfrm>
            <a:off x="431802" y="1664907"/>
            <a:ext cx="11232819" cy="323935"/>
          </a:xfrm>
        </p:spPr>
        <p:txBody>
          <a:bodyPr/>
          <a:lstStyle>
            <a:lvl1pPr marL="12701" indent="114303">
              <a:spcBef>
                <a:spcPts val="533"/>
              </a:spcBef>
              <a:spcAft>
                <a:spcPts val="1067"/>
              </a:spcAft>
              <a:buFont typeface="+mj-lt"/>
              <a:buNone/>
              <a:tabLst/>
              <a:defRPr sz="2000" b="1">
                <a:solidFill>
                  <a:schemeClr val="tx1">
                    <a:lumMod val="50000"/>
                    <a:lumOff val="50000"/>
                  </a:schemeClr>
                </a:solidFill>
              </a:defRPr>
            </a:lvl1pPr>
            <a:lvl2pPr marL="432011" indent="-192005">
              <a:spcBef>
                <a:spcPts val="800"/>
              </a:spcBef>
              <a:spcAft>
                <a:spcPts val="1067"/>
              </a:spcAft>
              <a:buFont typeface="+mj-lt"/>
              <a:buAutoNum type="alphaLcPeriod"/>
              <a:defRPr/>
            </a:lvl2pPr>
          </a:lstStyle>
          <a:p>
            <a:pPr lvl="0"/>
            <a:r>
              <a:rPr lang="fr-FR" dirty="0"/>
              <a:t>Sous-titre</a:t>
            </a:r>
          </a:p>
          <a:p>
            <a:pPr lvl="0"/>
            <a:endParaRPr lang="fr-FR" dirty="0"/>
          </a:p>
        </p:txBody>
      </p:sp>
      <p:sp>
        <p:nvSpPr>
          <p:cNvPr id="19" name="Titre 18">
            <a:extLst>
              <a:ext uri="{FF2B5EF4-FFF2-40B4-BE49-F238E27FC236}">
                <a16:creationId xmlns:a16="http://schemas.microsoft.com/office/drawing/2014/main" id="{8B219A12-DAFE-504E-9ED9-CFD78BD6A790}"/>
              </a:ext>
            </a:extLst>
          </p:cNvPr>
          <p:cNvSpPr>
            <a:spLocks noGrp="1"/>
          </p:cNvSpPr>
          <p:nvPr>
            <p:ph type="title" hasCustomPrompt="1"/>
          </p:nvPr>
        </p:nvSpPr>
        <p:spPr/>
        <p:txBody>
          <a:bodyPr/>
          <a:lstStyle/>
          <a:p>
            <a:r>
              <a:rPr lang="fr-FR" dirty="0"/>
              <a:t>Titre</a:t>
            </a:r>
          </a:p>
        </p:txBody>
      </p:sp>
      <p:sp>
        <p:nvSpPr>
          <p:cNvPr id="20" name="Espace réservé du pied de page 4">
            <a:extLst>
              <a:ext uri="{FF2B5EF4-FFF2-40B4-BE49-F238E27FC236}">
                <a16:creationId xmlns:a16="http://schemas.microsoft.com/office/drawing/2014/main" id="{99BFD6E0-B235-DA4F-9D70-E9444B53C48F}"/>
              </a:ext>
            </a:extLst>
          </p:cNvPr>
          <p:cNvSpPr>
            <a:spLocks noGrp="1"/>
          </p:cNvSpPr>
          <p:nvPr>
            <p:ph type="ftr" sz="quarter" idx="3"/>
          </p:nvPr>
        </p:nvSpPr>
        <p:spPr bwMode="gray">
          <a:xfrm>
            <a:off x="3825043" y="260648"/>
            <a:ext cx="7839908" cy="480000"/>
          </a:xfrm>
          <a:prstGeom prst="rect">
            <a:avLst/>
          </a:prstGeom>
        </p:spPr>
        <p:txBody>
          <a:bodyPr vert="horz" lIns="0" tIns="0" rIns="0" bIns="0" rtlCol="0" anchor="ctr" anchorCtr="0">
            <a:noAutofit/>
          </a:bodyPr>
          <a:lstStyle>
            <a:lvl1pPr algn="r">
              <a:defRPr sz="1000" b="1">
                <a:solidFill>
                  <a:schemeClr val="tx1"/>
                </a:solidFill>
              </a:defRPr>
            </a:lvl1pPr>
          </a:lstStyle>
          <a:p>
            <a:r>
              <a:rPr lang="fr-FR" dirty="0"/>
              <a:t>DESCOM / DEMOS</a:t>
            </a:r>
          </a:p>
        </p:txBody>
      </p:sp>
      <p:sp>
        <p:nvSpPr>
          <p:cNvPr id="8" name="Espace réservé du texte 11">
            <a:extLst>
              <a:ext uri="{FF2B5EF4-FFF2-40B4-BE49-F238E27FC236}">
                <a16:creationId xmlns:a16="http://schemas.microsoft.com/office/drawing/2014/main" id="{0AF74C14-DE22-FE4D-B865-03FBE975D57C}"/>
              </a:ext>
            </a:extLst>
          </p:cNvPr>
          <p:cNvSpPr>
            <a:spLocks noGrp="1"/>
          </p:cNvSpPr>
          <p:nvPr>
            <p:ph type="body" sz="quarter" idx="14" hasCustomPrompt="1"/>
          </p:nvPr>
        </p:nvSpPr>
        <p:spPr bwMode="gray">
          <a:xfrm>
            <a:off x="431801" y="2023357"/>
            <a:ext cx="11232445" cy="4290357"/>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21277833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ommaire">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8" name="Espace réservé du texte 7"/>
          <p:cNvSpPr>
            <a:spLocks noGrp="1"/>
          </p:cNvSpPr>
          <p:nvPr>
            <p:ph type="body" sz="quarter" idx="13" hasCustomPrompt="1"/>
          </p:nvPr>
        </p:nvSpPr>
        <p:spPr bwMode="gray">
          <a:xfrm>
            <a:off x="431371" y="2084852"/>
            <a:ext cx="3360000" cy="3840427"/>
          </a:xfrm>
        </p:spPr>
        <p:txBody>
          <a:bodyPr/>
          <a:lstStyle>
            <a:lvl1pPr marL="192005" indent="-192005">
              <a:spcBef>
                <a:spcPts val="533"/>
              </a:spcBef>
              <a:spcAft>
                <a:spcPts val="1067"/>
              </a:spcAft>
              <a:buFont typeface="+mj-lt"/>
              <a:buAutoNum type="arabicPeriod"/>
              <a:defRPr b="1"/>
            </a:lvl1pPr>
            <a:lvl2pPr marL="432011" indent="-192005">
              <a:spcBef>
                <a:spcPts val="800"/>
              </a:spcBef>
              <a:spcAft>
                <a:spcPts val="1067"/>
              </a:spcAft>
              <a:buFont typeface="+mj-lt"/>
              <a:buAutoNum type="alphaLcPeriod"/>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4416000" y="2084851"/>
            <a:ext cx="3360000" cy="3814349"/>
          </a:xfrm>
        </p:spPr>
        <p:txBody>
          <a:bodyPr/>
          <a:lstStyle>
            <a:lvl1pPr marL="192005" indent="-192005">
              <a:spcBef>
                <a:spcPts val="533"/>
              </a:spcBef>
              <a:spcAft>
                <a:spcPts val="1067"/>
              </a:spcAft>
              <a:buFont typeface="+mj-lt"/>
              <a:buAutoNum type="arabicPeriod"/>
              <a:defRPr b="1"/>
            </a:lvl1pPr>
            <a:lvl2pPr marL="432011" indent="-192005">
              <a:spcBef>
                <a:spcPts val="800"/>
              </a:spcBef>
              <a:spcAft>
                <a:spcPts val="1067"/>
              </a:spcAft>
              <a:buFont typeface="+mj-lt"/>
              <a:buAutoNum type="alphaLcPeriod"/>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8351999" y="2084851"/>
            <a:ext cx="3360000" cy="3814349"/>
          </a:xfrm>
        </p:spPr>
        <p:txBody>
          <a:bodyPr/>
          <a:lstStyle>
            <a:lvl1pPr marL="192005" indent="-192005">
              <a:spcBef>
                <a:spcPts val="533"/>
              </a:spcBef>
              <a:spcAft>
                <a:spcPts val="1067"/>
              </a:spcAft>
              <a:buFont typeface="+mj-lt"/>
              <a:buAutoNum type="arabicPeriod"/>
              <a:defRPr b="1"/>
            </a:lvl1pPr>
            <a:lvl2pPr marL="432011" indent="-192005">
              <a:spcBef>
                <a:spcPts val="800"/>
              </a:spcBef>
              <a:spcAft>
                <a:spcPts val="1067"/>
              </a:spcAft>
              <a:buFont typeface="+mj-lt"/>
              <a:buAutoNum type="alphaLcPeriod"/>
              <a:defRPr/>
            </a:lvl2pPr>
          </a:lstStyle>
          <a:p>
            <a:pPr lvl="0"/>
            <a:r>
              <a:rPr lang="fr-FR" dirty="0"/>
              <a:t>Titre de la partie</a:t>
            </a:r>
          </a:p>
          <a:p>
            <a:pPr lvl="1"/>
            <a:r>
              <a:rPr lang="fr-FR" dirty="0"/>
              <a:t>Deuxième niveau</a:t>
            </a:r>
          </a:p>
        </p:txBody>
      </p:sp>
      <p:sp>
        <p:nvSpPr>
          <p:cNvPr id="23" name="Espace réservé de la date 3">
            <a:extLst>
              <a:ext uri="{FF2B5EF4-FFF2-40B4-BE49-F238E27FC236}">
                <a16:creationId xmlns:a16="http://schemas.microsoft.com/office/drawing/2014/main" id="{15CA4CAF-6729-AB4D-9354-99C08AEAB1B8}"/>
              </a:ext>
            </a:extLst>
          </p:cNvPr>
          <p:cNvSpPr>
            <a:spLocks noGrp="1"/>
          </p:cNvSpPr>
          <p:nvPr>
            <p:ph type="dt" sz="half" idx="2"/>
          </p:nvPr>
        </p:nvSpPr>
        <p:spPr bwMode="gray">
          <a:xfrm>
            <a:off x="431802" y="6396843"/>
            <a:ext cx="1613913" cy="461159"/>
          </a:xfrm>
          <a:prstGeom prst="rect">
            <a:avLst/>
          </a:prstGeom>
        </p:spPr>
        <p:txBody>
          <a:bodyPr vert="horz" lIns="0" tIns="0" rIns="0" bIns="0" rtlCol="0" anchor="ctr" anchorCtr="0">
            <a:noAutofit/>
          </a:bodyPr>
          <a:lstStyle>
            <a:lvl1pPr algn="l">
              <a:defRPr sz="1000" b="1">
                <a:solidFill>
                  <a:schemeClr val="tx1"/>
                </a:solidFill>
              </a:defRPr>
            </a:lvl1pPr>
          </a:lstStyle>
          <a:p>
            <a:r>
              <a:rPr lang="fr-FR" cap="all" dirty="0"/>
              <a:t>Date</a:t>
            </a:r>
          </a:p>
        </p:txBody>
      </p:sp>
      <p:sp>
        <p:nvSpPr>
          <p:cNvPr id="25" name="Titre 18">
            <a:extLst>
              <a:ext uri="{FF2B5EF4-FFF2-40B4-BE49-F238E27FC236}">
                <a16:creationId xmlns:a16="http://schemas.microsoft.com/office/drawing/2014/main" id="{8909A550-9D66-7141-BF64-73CAD209688B}"/>
              </a:ext>
            </a:extLst>
          </p:cNvPr>
          <p:cNvSpPr>
            <a:spLocks noGrp="1"/>
          </p:cNvSpPr>
          <p:nvPr>
            <p:ph type="title" hasCustomPrompt="1"/>
          </p:nvPr>
        </p:nvSpPr>
        <p:spPr>
          <a:xfrm>
            <a:off x="431802" y="910402"/>
            <a:ext cx="11233151" cy="719988"/>
          </a:xfrm>
        </p:spPr>
        <p:txBody>
          <a:bodyPr/>
          <a:lstStyle/>
          <a:p>
            <a:r>
              <a:rPr lang="fr-FR" dirty="0"/>
              <a:t>Sommaire</a:t>
            </a:r>
          </a:p>
        </p:txBody>
      </p:sp>
      <p:sp>
        <p:nvSpPr>
          <p:cNvPr id="26" name="Espace réservé du pied de page 4">
            <a:extLst>
              <a:ext uri="{FF2B5EF4-FFF2-40B4-BE49-F238E27FC236}">
                <a16:creationId xmlns:a16="http://schemas.microsoft.com/office/drawing/2014/main" id="{745ED2D7-3CC1-3B41-AA37-64BDE1CE2471}"/>
              </a:ext>
            </a:extLst>
          </p:cNvPr>
          <p:cNvSpPr>
            <a:spLocks noGrp="1"/>
          </p:cNvSpPr>
          <p:nvPr>
            <p:ph type="ftr" sz="quarter" idx="3"/>
          </p:nvPr>
        </p:nvSpPr>
        <p:spPr bwMode="gray">
          <a:xfrm>
            <a:off x="3825043" y="260648"/>
            <a:ext cx="7839908" cy="480000"/>
          </a:xfrm>
          <a:prstGeom prst="rect">
            <a:avLst/>
          </a:prstGeom>
        </p:spPr>
        <p:txBody>
          <a:bodyPr vert="horz" lIns="0" tIns="0" rIns="0" bIns="0" rtlCol="0" anchor="ctr" anchorCtr="0">
            <a:noAutofit/>
          </a:bodyPr>
          <a:lstStyle>
            <a:lvl1pPr algn="r">
              <a:defRPr sz="1000" b="1">
                <a:solidFill>
                  <a:schemeClr val="tx1"/>
                </a:solidFill>
              </a:defRPr>
            </a:lvl1pPr>
          </a:lstStyle>
          <a:p>
            <a:r>
              <a:rPr lang="fr-FR" dirty="0"/>
              <a:t>DESCOM / DEMOS</a:t>
            </a:r>
          </a:p>
        </p:txBody>
      </p:sp>
    </p:spTree>
    <p:extLst>
      <p:ext uri="{BB962C8B-B14F-4D97-AF65-F5344CB8AC3E}">
        <p14:creationId xmlns:p14="http://schemas.microsoft.com/office/powerpoint/2010/main" val="12049178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lonnes de texte">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23" name="Espace réservé de la date 3">
            <a:extLst>
              <a:ext uri="{FF2B5EF4-FFF2-40B4-BE49-F238E27FC236}">
                <a16:creationId xmlns:a16="http://schemas.microsoft.com/office/drawing/2014/main" id="{15CA4CAF-6729-AB4D-9354-99C08AEAB1B8}"/>
              </a:ext>
            </a:extLst>
          </p:cNvPr>
          <p:cNvSpPr>
            <a:spLocks noGrp="1"/>
          </p:cNvSpPr>
          <p:nvPr>
            <p:ph type="dt" sz="half" idx="2"/>
          </p:nvPr>
        </p:nvSpPr>
        <p:spPr bwMode="gray">
          <a:xfrm>
            <a:off x="431802" y="6396843"/>
            <a:ext cx="1613913" cy="461159"/>
          </a:xfrm>
          <a:prstGeom prst="rect">
            <a:avLst/>
          </a:prstGeom>
        </p:spPr>
        <p:txBody>
          <a:bodyPr vert="horz" lIns="0" tIns="0" rIns="0" bIns="0" rtlCol="0" anchor="ctr" anchorCtr="0">
            <a:noAutofit/>
          </a:bodyPr>
          <a:lstStyle>
            <a:lvl1pPr algn="l">
              <a:defRPr sz="1000" b="1">
                <a:solidFill>
                  <a:schemeClr val="tx1"/>
                </a:solidFill>
              </a:defRPr>
            </a:lvl1pPr>
          </a:lstStyle>
          <a:p>
            <a:r>
              <a:rPr lang="fr-FR" cap="all" dirty="0"/>
              <a:t>Date</a:t>
            </a:r>
          </a:p>
        </p:txBody>
      </p:sp>
      <p:sp>
        <p:nvSpPr>
          <p:cNvPr id="26" name="Espace réservé du pied de page 4">
            <a:extLst>
              <a:ext uri="{FF2B5EF4-FFF2-40B4-BE49-F238E27FC236}">
                <a16:creationId xmlns:a16="http://schemas.microsoft.com/office/drawing/2014/main" id="{745ED2D7-3CC1-3B41-AA37-64BDE1CE2471}"/>
              </a:ext>
            </a:extLst>
          </p:cNvPr>
          <p:cNvSpPr>
            <a:spLocks noGrp="1"/>
          </p:cNvSpPr>
          <p:nvPr>
            <p:ph type="ftr" sz="quarter" idx="3"/>
          </p:nvPr>
        </p:nvSpPr>
        <p:spPr bwMode="gray">
          <a:xfrm>
            <a:off x="3825043" y="260648"/>
            <a:ext cx="7839908" cy="480000"/>
          </a:xfrm>
          <a:prstGeom prst="rect">
            <a:avLst/>
          </a:prstGeom>
        </p:spPr>
        <p:txBody>
          <a:bodyPr vert="horz" lIns="0" tIns="0" rIns="0" bIns="0" rtlCol="0" anchor="ctr" anchorCtr="0">
            <a:noAutofit/>
          </a:bodyPr>
          <a:lstStyle>
            <a:lvl1pPr algn="r">
              <a:defRPr sz="1000" b="1">
                <a:solidFill>
                  <a:schemeClr val="tx1"/>
                </a:solidFill>
              </a:defRPr>
            </a:lvl1pPr>
          </a:lstStyle>
          <a:p>
            <a:r>
              <a:rPr lang="fr-FR" dirty="0"/>
              <a:t>DESCOM / DEMOS</a:t>
            </a:r>
          </a:p>
        </p:txBody>
      </p:sp>
      <p:sp>
        <p:nvSpPr>
          <p:cNvPr id="11" name="Espace réservé du texte 7">
            <a:extLst>
              <a:ext uri="{FF2B5EF4-FFF2-40B4-BE49-F238E27FC236}">
                <a16:creationId xmlns:a16="http://schemas.microsoft.com/office/drawing/2014/main" id="{D4959A1A-C7DE-6748-A32B-7732F0ACFCF1}"/>
              </a:ext>
            </a:extLst>
          </p:cNvPr>
          <p:cNvSpPr>
            <a:spLocks noGrp="1"/>
          </p:cNvSpPr>
          <p:nvPr>
            <p:ph type="body" sz="quarter" idx="16" hasCustomPrompt="1"/>
          </p:nvPr>
        </p:nvSpPr>
        <p:spPr bwMode="gray">
          <a:xfrm>
            <a:off x="431802" y="1664907"/>
            <a:ext cx="11232819" cy="323935"/>
          </a:xfrm>
        </p:spPr>
        <p:txBody>
          <a:bodyPr/>
          <a:lstStyle>
            <a:lvl1pPr marL="0" indent="127004">
              <a:spcBef>
                <a:spcPts val="533"/>
              </a:spcBef>
              <a:spcAft>
                <a:spcPts val="1067"/>
              </a:spcAft>
              <a:buFont typeface="+mj-lt"/>
              <a:buNone/>
              <a:tabLst/>
              <a:defRPr sz="2000" b="1">
                <a:solidFill>
                  <a:schemeClr val="tx1">
                    <a:lumMod val="50000"/>
                    <a:lumOff val="50000"/>
                  </a:schemeClr>
                </a:solidFill>
              </a:defRPr>
            </a:lvl1pPr>
            <a:lvl2pPr marL="432011" indent="-192005">
              <a:spcBef>
                <a:spcPts val="800"/>
              </a:spcBef>
              <a:spcAft>
                <a:spcPts val="1067"/>
              </a:spcAft>
              <a:buFont typeface="+mj-lt"/>
              <a:buAutoNum type="alphaLcPeriod"/>
              <a:defRPr/>
            </a:lvl2pPr>
          </a:lstStyle>
          <a:p>
            <a:pPr lvl="0"/>
            <a:r>
              <a:rPr lang="fr-FR" dirty="0"/>
              <a:t>Sous-titre</a:t>
            </a:r>
          </a:p>
          <a:p>
            <a:pPr lvl="0"/>
            <a:endParaRPr lang="fr-FR" dirty="0"/>
          </a:p>
        </p:txBody>
      </p:sp>
      <p:sp>
        <p:nvSpPr>
          <p:cNvPr id="12" name="Titre 18">
            <a:extLst>
              <a:ext uri="{FF2B5EF4-FFF2-40B4-BE49-F238E27FC236}">
                <a16:creationId xmlns:a16="http://schemas.microsoft.com/office/drawing/2014/main" id="{5919F96B-C5FF-5146-9075-19E07CEBB750}"/>
              </a:ext>
            </a:extLst>
          </p:cNvPr>
          <p:cNvSpPr>
            <a:spLocks noGrp="1"/>
          </p:cNvSpPr>
          <p:nvPr>
            <p:ph type="title" hasCustomPrompt="1"/>
          </p:nvPr>
        </p:nvSpPr>
        <p:spPr>
          <a:xfrm>
            <a:off x="431802" y="910402"/>
            <a:ext cx="11233151" cy="719988"/>
          </a:xfrm>
        </p:spPr>
        <p:txBody>
          <a:bodyPr/>
          <a:lstStyle/>
          <a:p>
            <a:r>
              <a:rPr lang="fr-FR" dirty="0"/>
              <a:t>Titre</a:t>
            </a:r>
          </a:p>
        </p:txBody>
      </p:sp>
      <p:sp>
        <p:nvSpPr>
          <p:cNvPr id="13" name="Espace réservé du texte 11">
            <a:extLst>
              <a:ext uri="{FF2B5EF4-FFF2-40B4-BE49-F238E27FC236}">
                <a16:creationId xmlns:a16="http://schemas.microsoft.com/office/drawing/2014/main" id="{AC8956DD-B832-6147-8A66-A70995085BBE}"/>
              </a:ext>
            </a:extLst>
          </p:cNvPr>
          <p:cNvSpPr>
            <a:spLocks noGrp="1"/>
          </p:cNvSpPr>
          <p:nvPr>
            <p:ph type="body" sz="quarter" idx="17" hasCustomPrompt="1"/>
          </p:nvPr>
        </p:nvSpPr>
        <p:spPr bwMode="gray">
          <a:xfrm>
            <a:off x="431371" y="2276873"/>
            <a:ext cx="3408628" cy="3840427"/>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a:extLst>
              <a:ext uri="{FF2B5EF4-FFF2-40B4-BE49-F238E27FC236}">
                <a16:creationId xmlns:a16="http://schemas.microsoft.com/office/drawing/2014/main" id="{DF66E72C-274C-AC4E-B20B-393EBD9A7172}"/>
              </a:ext>
            </a:extLst>
          </p:cNvPr>
          <p:cNvSpPr>
            <a:spLocks noGrp="1"/>
          </p:cNvSpPr>
          <p:nvPr>
            <p:ph type="body" sz="quarter" idx="14" hasCustomPrompt="1"/>
          </p:nvPr>
        </p:nvSpPr>
        <p:spPr bwMode="gray">
          <a:xfrm>
            <a:off x="4367808" y="2276873"/>
            <a:ext cx="3360000" cy="3840427"/>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5" name="Espace réservé du texte 11">
            <a:extLst>
              <a:ext uri="{FF2B5EF4-FFF2-40B4-BE49-F238E27FC236}">
                <a16:creationId xmlns:a16="http://schemas.microsoft.com/office/drawing/2014/main" id="{10D42E91-F78E-1D46-9374-4446D0F57965}"/>
              </a:ext>
            </a:extLst>
          </p:cNvPr>
          <p:cNvSpPr>
            <a:spLocks noGrp="1"/>
          </p:cNvSpPr>
          <p:nvPr>
            <p:ph type="body" sz="quarter" idx="18" hasCustomPrompt="1"/>
          </p:nvPr>
        </p:nvSpPr>
        <p:spPr bwMode="gray">
          <a:xfrm>
            <a:off x="8304245" y="2276873"/>
            <a:ext cx="3360000" cy="3840427"/>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27341715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re, sous-titre, textes 3 et image ">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2" name="Espace réservé du texte 11"/>
          <p:cNvSpPr>
            <a:spLocks noGrp="1"/>
          </p:cNvSpPr>
          <p:nvPr>
            <p:ph type="body" sz="quarter" idx="14" hasCustomPrompt="1"/>
          </p:nvPr>
        </p:nvSpPr>
        <p:spPr bwMode="gray">
          <a:xfrm>
            <a:off x="431371" y="2276873"/>
            <a:ext cx="3360000" cy="3840427"/>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7" name="Espace réservé de la date 3">
            <a:extLst>
              <a:ext uri="{FF2B5EF4-FFF2-40B4-BE49-F238E27FC236}">
                <a16:creationId xmlns:a16="http://schemas.microsoft.com/office/drawing/2014/main" id="{CEFA8BB7-D3E4-254A-BB0E-3D1C8C64E198}"/>
              </a:ext>
            </a:extLst>
          </p:cNvPr>
          <p:cNvSpPr>
            <a:spLocks noGrp="1"/>
          </p:cNvSpPr>
          <p:nvPr>
            <p:ph type="dt" sz="half" idx="2"/>
          </p:nvPr>
        </p:nvSpPr>
        <p:spPr bwMode="gray">
          <a:xfrm>
            <a:off x="431802" y="6396843"/>
            <a:ext cx="1613913" cy="461159"/>
          </a:xfrm>
          <a:prstGeom prst="rect">
            <a:avLst/>
          </a:prstGeom>
        </p:spPr>
        <p:txBody>
          <a:bodyPr vert="horz" lIns="0" tIns="0" rIns="0" bIns="0" rtlCol="0" anchor="ctr" anchorCtr="0">
            <a:noAutofit/>
          </a:bodyPr>
          <a:lstStyle>
            <a:lvl1pPr algn="l">
              <a:defRPr sz="1000" b="1">
                <a:solidFill>
                  <a:schemeClr val="tx1"/>
                </a:solidFill>
              </a:defRPr>
            </a:lvl1pPr>
          </a:lstStyle>
          <a:p>
            <a:r>
              <a:rPr lang="fr-FR" cap="all" dirty="0"/>
              <a:t>Date</a:t>
            </a:r>
          </a:p>
        </p:txBody>
      </p:sp>
      <p:sp>
        <p:nvSpPr>
          <p:cNvPr id="18" name="Espace réservé du texte 7">
            <a:extLst>
              <a:ext uri="{FF2B5EF4-FFF2-40B4-BE49-F238E27FC236}">
                <a16:creationId xmlns:a16="http://schemas.microsoft.com/office/drawing/2014/main" id="{35840C24-F178-C44C-B5A1-3EB8F3EF4B92}"/>
              </a:ext>
            </a:extLst>
          </p:cNvPr>
          <p:cNvSpPr>
            <a:spLocks noGrp="1"/>
          </p:cNvSpPr>
          <p:nvPr>
            <p:ph type="body" sz="quarter" idx="13" hasCustomPrompt="1"/>
          </p:nvPr>
        </p:nvSpPr>
        <p:spPr bwMode="gray">
          <a:xfrm>
            <a:off x="431802" y="1664907"/>
            <a:ext cx="11232819" cy="323935"/>
          </a:xfrm>
        </p:spPr>
        <p:txBody>
          <a:bodyPr/>
          <a:lstStyle>
            <a:lvl1pPr marL="0" indent="127004">
              <a:spcBef>
                <a:spcPts val="533"/>
              </a:spcBef>
              <a:spcAft>
                <a:spcPts val="1067"/>
              </a:spcAft>
              <a:buFont typeface="+mj-lt"/>
              <a:buNone/>
              <a:tabLst/>
              <a:defRPr sz="2000" b="1">
                <a:solidFill>
                  <a:schemeClr val="tx1">
                    <a:lumMod val="50000"/>
                    <a:lumOff val="50000"/>
                  </a:schemeClr>
                </a:solidFill>
              </a:defRPr>
            </a:lvl1pPr>
            <a:lvl2pPr marL="432011" indent="-192005">
              <a:spcBef>
                <a:spcPts val="800"/>
              </a:spcBef>
              <a:spcAft>
                <a:spcPts val="1067"/>
              </a:spcAft>
              <a:buFont typeface="+mj-lt"/>
              <a:buAutoNum type="alphaLcPeriod"/>
              <a:defRPr/>
            </a:lvl2pPr>
          </a:lstStyle>
          <a:p>
            <a:pPr lvl="0"/>
            <a:r>
              <a:rPr lang="fr-FR" dirty="0"/>
              <a:t>Sous-titre</a:t>
            </a:r>
          </a:p>
          <a:p>
            <a:pPr lvl="0"/>
            <a:endParaRPr lang="fr-FR" dirty="0"/>
          </a:p>
        </p:txBody>
      </p:sp>
      <p:sp>
        <p:nvSpPr>
          <p:cNvPr id="19" name="Titre 18">
            <a:extLst>
              <a:ext uri="{FF2B5EF4-FFF2-40B4-BE49-F238E27FC236}">
                <a16:creationId xmlns:a16="http://schemas.microsoft.com/office/drawing/2014/main" id="{0271A58A-1CC5-D145-89AA-12537E5CE304}"/>
              </a:ext>
            </a:extLst>
          </p:cNvPr>
          <p:cNvSpPr>
            <a:spLocks noGrp="1"/>
          </p:cNvSpPr>
          <p:nvPr>
            <p:ph type="title" hasCustomPrompt="1"/>
          </p:nvPr>
        </p:nvSpPr>
        <p:spPr>
          <a:xfrm>
            <a:off x="431802" y="910402"/>
            <a:ext cx="11233151" cy="719988"/>
          </a:xfrm>
        </p:spPr>
        <p:txBody>
          <a:bodyPr/>
          <a:lstStyle/>
          <a:p>
            <a:r>
              <a:rPr lang="fr-FR" dirty="0"/>
              <a:t>Titre</a:t>
            </a:r>
          </a:p>
        </p:txBody>
      </p:sp>
      <p:sp>
        <p:nvSpPr>
          <p:cNvPr id="20" name="Espace réservé du pied de page 4">
            <a:extLst>
              <a:ext uri="{FF2B5EF4-FFF2-40B4-BE49-F238E27FC236}">
                <a16:creationId xmlns:a16="http://schemas.microsoft.com/office/drawing/2014/main" id="{D46074BB-6BF7-8249-9377-D0271B2AECBB}"/>
              </a:ext>
            </a:extLst>
          </p:cNvPr>
          <p:cNvSpPr>
            <a:spLocks noGrp="1"/>
          </p:cNvSpPr>
          <p:nvPr>
            <p:ph type="ftr" sz="quarter" idx="3"/>
          </p:nvPr>
        </p:nvSpPr>
        <p:spPr bwMode="gray">
          <a:xfrm>
            <a:off x="3825043" y="260648"/>
            <a:ext cx="7839908" cy="480000"/>
          </a:xfrm>
          <a:prstGeom prst="rect">
            <a:avLst/>
          </a:prstGeom>
        </p:spPr>
        <p:txBody>
          <a:bodyPr vert="horz" lIns="0" tIns="0" rIns="0" bIns="0" rtlCol="0" anchor="ctr" anchorCtr="0">
            <a:noAutofit/>
          </a:bodyPr>
          <a:lstStyle>
            <a:lvl1pPr algn="r">
              <a:defRPr sz="1000" b="1">
                <a:solidFill>
                  <a:schemeClr val="tx1"/>
                </a:solidFill>
              </a:defRPr>
            </a:lvl1pPr>
          </a:lstStyle>
          <a:p>
            <a:r>
              <a:rPr lang="fr-FR" dirty="0"/>
              <a:t>DESCOM / DEMOS</a:t>
            </a:r>
          </a:p>
        </p:txBody>
      </p:sp>
      <p:sp>
        <p:nvSpPr>
          <p:cNvPr id="8" name="Espace réservé pour une image  7">
            <a:extLst>
              <a:ext uri="{FF2B5EF4-FFF2-40B4-BE49-F238E27FC236}">
                <a16:creationId xmlns:a16="http://schemas.microsoft.com/office/drawing/2014/main" id="{7004A35F-FCE5-0248-9AD4-C4E7502EF166}"/>
              </a:ext>
            </a:extLst>
          </p:cNvPr>
          <p:cNvSpPr>
            <a:spLocks noGrp="1"/>
          </p:cNvSpPr>
          <p:nvPr>
            <p:ph type="pic" sz="quarter" idx="15"/>
          </p:nvPr>
        </p:nvSpPr>
        <p:spPr>
          <a:xfrm>
            <a:off x="4175787" y="2276873"/>
            <a:ext cx="7488832" cy="3840427"/>
          </a:xfrm>
        </p:spPr>
        <p:txBody>
          <a:bodyPr/>
          <a:lstStyle/>
          <a:p>
            <a:r>
              <a:rPr lang="fr-FR"/>
              <a:t>Cliquez sur l'icône pour ajouter une image</a:t>
            </a:r>
          </a:p>
        </p:txBody>
      </p:sp>
    </p:spTree>
    <p:extLst>
      <p:ext uri="{BB962C8B-B14F-4D97-AF65-F5344CB8AC3E}">
        <p14:creationId xmlns:p14="http://schemas.microsoft.com/office/powerpoint/2010/main" val="31750373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_Titre, sous-titre, textes 3, et graphique ">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2" name="Espace réservé du texte 11"/>
          <p:cNvSpPr>
            <a:spLocks noGrp="1"/>
          </p:cNvSpPr>
          <p:nvPr>
            <p:ph type="body" sz="quarter" idx="14" hasCustomPrompt="1"/>
          </p:nvPr>
        </p:nvSpPr>
        <p:spPr bwMode="gray">
          <a:xfrm>
            <a:off x="8304245" y="2276873"/>
            <a:ext cx="3360000" cy="3840427"/>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7" name="Espace réservé de la date 3">
            <a:extLst>
              <a:ext uri="{FF2B5EF4-FFF2-40B4-BE49-F238E27FC236}">
                <a16:creationId xmlns:a16="http://schemas.microsoft.com/office/drawing/2014/main" id="{CEFA8BB7-D3E4-254A-BB0E-3D1C8C64E198}"/>
              </a:ext>
            </a:extLst>
          </p:cNvPr>
          <p:cNvSpPr>
            <a:spLocks noGrp="1"/>
          </p:cNvSpPr>
          <p:nvPr>
            <p:ph type="dt" sz="half" idx="2"/>
          </p:nvPr>
        </p:nvSpPr>
        <p:spPr bwMode="gray">
          <a:xfrm>
            <a:off x="431802" y="6396843"/>
            <a:ext cx="1613913" cy="461159"/>
          </a:xfrm>
          <a:prstGeom prst="rect">
            <a:avLst/>
          </a:prstGeom>
        </p:spPr>
        <p:txBody>
          <a:bodyPr vert="horz" lIns="0" tIns="0" rIns="0" bIns="0" rtlCol="0" anchor="ctr" anchorCtr="0">
            <a:noAutofit/>
          </a:bodyPr>
          <a:lstStyle>
            <a:lvl1pPr algn="l">
              <a:defRPr sz="1000" b="1">
                <a:solidFill>
                  <a:schemeClr val="tx1"/>
                </a:solidFill>
              </a:defRPr>
            </a:lvl1pPr>
          </a:lstStyle>
          <a:p>
            <a:r>
              <a:rPr lang="fr-FR" cap="all" dirty="0"/>
              <a:t>&lt;DATE&gt;</a:t>
            </a:r>
          </a:p>
        </p:txBody>
      </p:sp>
      <p:sp>
        <p:nvSpPr>
          <p:cNvPr id="18" name="Espace réservé du texte 7">
            <a:extLst>
              <a:ext uri="{FF2B5EF4-FFF2-40B4-BE49-F238E27FC236}">
                <a16:creationId xmlns:a16="http://schemas.microsoft.com/office/drawing/2014/main" id="{35840C24-F178-C44C-B5A1-3EB8F3EF4B92}"/>
              </a:ext>
            </a:extLst>
          </p:cNvPr>
          <p:cNvSpPr>
            <a:spLocks noGrp="1"/>
          </p:cNvSpPr>
          <p:nvPr>
            <p:ph type="body" sz="quarter" idx="13" hasCustomPrompt="1"/>
          </p:nvPr>
        </p:nvSpPr>
        <p:spPr bwMode="gray">
          <a:xfrm>
            <a:off x="431802" y="1664907"/>
            <a:ext cx="11232819" cy="323935"/>
          </a:xfrm>
        </p:spPr>
        <p:txBody>
          <a:bodyPr/>
          <a:lstStyle>
            <a:lvl1pPr marL="0" indent="127004">
              <a:spcBef>
                <a:spcPts val="533"/>
              </a:spcBef>
              <a:spcAft>
                <a:spcPts val="1067"/>
              </a:spcAft>
              <a:buFont typeface="+mj-lt"/>
              <a:buNone/>
              <a:tabLst/>
              <a:defRPr sz="2000" b="1">
                <a:solidFill>
                  <a:schemeClr val="tx1">
                    <a:lumMod val="50000"/>
                    <a:lumOff val="50000"/>
                  </a:schemeClr>
                </a:solidFill>
              </a:defRPr>
            </a:lvl1pPr>
            <a:lvl2pPr marL="432011" indent="-192005">
              <a:spcBef>
                <a:spcPts val="800"/>
              </a:spcBef>
              <a:spcAft>
                <a:spcPts val="1067"/>
              </a:spcAft>
              <a:buFont typeface="+mj-lt"/>
              <a:buAutoNum type="alphaLcPeriod"/>
              <a:defRPr/>
            </a:lvl2pPr>
          </a:lstStyle>
          <a:p>
            <a:pPr lvl="0"/>
            <a:r>
              <a:rPr lang="fr-FR" dirty="0"/>
              <a:t>Sous-titre</a:t>
            </a:r>
          </a:p>
          <a:p>
            <a:pPr lvl="0"/>
            <a:endParaRPr lang="fr-FR" dirty="0"/>
          </a:p>
        </p:txBody>
      </p:sp>
      <p:sp>
        <p:nvSpPr>
          <p:cNvPr id="19" name="Titre 18">
            <a:extLst>
              <a:ext uri="{FF2B5EF4-FFF2-40B4-BE49-F238E27FC236}">
                <a16:creationId xmlns:a16="http://schemas.microsoft.com/office/drawing/2014/main" id="{0271A58A-1CC5-D145-89AA-12537E5CE304}"/>
              </a:ext>
            </a:extLst>
          </p:cNvPr>
          <p:cNvSpPr>
            <a:spLocks noGrp="1"/>
          </p:cNvSpPr>
          <p:nvPr>
            <p:ph type="title" hasCustomPrompt="1"/>
          </p:nvPr>
        </p:nvSpPr>
        <p:spPr>
          <a:xfrm>
            <a:off x="431802" y="910402"/>
            <a:ext cx="11233151" cy="719988"/>
          </a:xfrm>
        </p:spPr>
        <p:txBody>
          <a:bodyPr/>
          <a:lstStyle/>
          <a:p>
            <a:r>
              <a:rPr lang="fr-FR" dirty="0"/>
              <a:t>Titre</a:t>
            </a:r>
          </a:p>
        </p:txBody>
      </p:sp>
      <p:sp>
        <p:nvSpPr>
          <p:cNvPr id="20" name="Espace réservé du pied de page 4">
            <a:extLst>
              <a:ext uri="{FF2B5EF4-FFF2-40B4-BE49-F238E27FC236}">
                <a16:creationId xmlns:a16="http://schemas.microsoft.com/office/drawing/2014/main" id="{D46074BB-6BF7-8249-9377-D0271B2AECBB}"/>
              </a:ext>
            </a:extLst>
          </p:cNvPr>
          <p:cNvSpPr>
            <a:spLocks noGrp="1"/>
          </p:cNvSpPr>
          <p:nvPr>
            <p:ph type="ftr" sz="quarter" idx="3"/>
          </p:nvPr>
        </p:nvSpPr>
        <p:spPr bwMode="gray">
          <a:xfrm>
            <a:off x="3825043" y="260648"/>
            <a:ext cx="7839908" cy="480000"/>
          </a:xfrm>
          <a:prstGeom prst="rect">
            <a:avLst/>
          </a:prstGeom>
        </p:spPr>
        <p:txBody>
          <a:bodyPr vert="horz" lIns="0" tIns="0" rIns="0" bIns="0" rtlCol="0" anchor="ctr" anchorCtr="0">
            <a:noAutofit/>
          </a:bodyPr>
          <a:lstStyle>
            <a:lvl1pPr algn="r">
              <a:defRPr sz="1000" b="1">
                <a:solidFill>
                  <a:schemeClr val="tx1"/>
                </a:solidFill>
              </a:defRPr>
            </a:lvl1pPr>
          </a:lstStyle>
          <a:p>
            <a:r>
              <a:rPr lang="fr-FR" dirty="0"/>
              <a:t>DESCOM / DEMOS</a:t>
            </a:r>
          </a:p>
        </p:txBody>
      </p:sp>
      <p:sp>
        <p:nvSpPr>
          <p:cNvPr id="3" name="Espace réservé du graphique 2">
            <a:extLst>
              <a:ext uri="{FF2B5EF4-FFF2-40B4-BE49-F238E27FC236}">
                <a16:creationId xmlns:a16="http://schemas.microsoft.com/office/drawing/2014/main" id="{66D3B633-BB7B-4941-BF9B-161C5342E3AA}"/>
              </a:ext>
            </a:extLst>
          </p:cNvPr>
          <p:cNvSpPr>
            <a:spLocks noGrp="1"/>
          </p:cNvSpPr>
          <p:nvPr>
            <p:ph type="chart" sz="quarter" idx="15"/>
          </p:nvPr>
        </p:nvSpPr>
        <p:spPr>
          <a:xfrm>
            <a:off x="431371" y="2276874"/>
            <a:ext cx="7681384" cy="3839633"/>
          </a:xfrm>
        </p:spPr>
        <p:txBody>
          <a:bodyPr/>
          <a:lstStyle/>
          <a:p>
            <a:r>
              <a:rPr lang="fr-FR"/>
              <a:t>Cliquez sur l'icône pour ajouter un graphique</a:t>
            </a:r>
          </a:p>
        </p:txBody>
      </p:sp>
    </p:spTree>
    <p:extLst>
      <p:ext uri="{BB962C8B-B14F-4D97-AF65-F5344CB8AC3E}">
        <p14:creationId xmlns:p14="http://schemas.microsoft.com/office/powerpoint/2010/main" val="1549684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Titre et sous-titre">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829DF172-12F0-D244-8F51-E16DC05073B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336000" y="336000"/>
            <a:ext cx="1920000" cy="1920000"/>
          </a:xfrm>
          <a:prstGeom prst="rect">
            <a:avLst/>
          </a:prstGeom>
        </p:spPr>
      </p:pic>
      <p:sp>
        <p:nvSpPr>
          <p:cNvPr id="11" name="Espace réservé du texte 10"/>
          <p:cNvSpPr>
            <a:spLocks noGrp="1"/>
          </p:cNvSpPr>
          <p:nvPr>
            <p:ph type="body" sz="quarter" idx="13" hasCustomPrompt="1"/>
          </p:nvPr>
        </p:nvSpPr>
        <p:spPr bwMode="gray">
          <a:xfrm>
            <a:off x="431800" y="2852936"/>
            <a:ext cx="11232000" cy="3057632"/>
          </a:xfrm>
        </p:spPr>
        <p:txBody>
          <a:bodyPr/>
          <a:lstStyle>
            <a:lvl1pPr>
              <a:lnSpc>
                <a:spcPct val="90000"/>
              </a:lnSpc>
              <a:spcAft>
                <a:spcPts val="0"/>
              </a:spcAft>
              <a:defRPr sz="4334" b="1" cap="all" baseline="0"/>
            </a:lvl1pPr>
            <a:lvl2pPr marL="122770" indent="0">
              <a:spcBef>
                <a:spcPts val="667"/>
              </a:spcBef>
              <a:spcAft>
                <a:spcPts val="0"/>
              </a:spcAft>
              <a:buNone/>
              <a:tabLst/>
              <a:defRPr sz="2467"/>
            </a:lvl2pPr>
          </a:lstStyle>
          <a:p>
            <a:pPr lvl="0"/>
            <a:r>
              <a:rPr lang="fr-FR" dirty="0"/>
              <a:t>Titre</a:t>
            </a:r>
          </a:p>
          <a:p>
            <a:pPr lvl="1"/>
            <a:r>
              <a:rPr lang="fr-FR" dirty="0"/>
              <a:t>Sous-titre</a:t>
            </a:r>
          </a:p>
        </p:txBody>
      </p:sp>
      <p:cxnSp>
        <p:nvCxnSpPr>
          <p:cNvPr id="12" name="Connecteur droit 11"/>
          <p:cNvCxnSpPr>
            <a:cxnSpLocks/>
          </p:cNvCxnSpPr>
          <p:nvPr/>
        </p:nvCxnSpPr>
        <p:spPr bwMode="gray">
          <a:xfrm>
            <a:off x="431801" y="6379200"/>
            <a:ext cx="11232819"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Espace réservé de la date 3">
            <a:extLst>
              <a:ext uri="{FF2B5EF4-FFF2-40B4-BE49-F238E27FC236}">
                <a16:creationId xmlns:a16="http://schemas.microsoft.com/office/drawing/2014/main" id="{C192E6B1-2CEB-FB47-B10B-D25D43DF8D96}"/>
              </a:ext>
            </a:extLst>
          </p:cNvPr>
          <p:cNvSpPr>
            <a:spLocks noGrp="1"/>
          </p:cNvSpPr>
          <p:nvPr>
            <p:ph type="dt" sz="half" idx="2"/>
          </p:nvPr>
        </p:nvSpPr>
        <p:spPr bwMode="gray">
          <a:xfrm>
            <a:off x="431802" y="6396843"/>
            <a:ext cx="1613913" cy="461159"/>
          </a:xfrm>
          <a:prstGeom prst="rect">
            <a:avLst/>
          </a:prstGeom>
        </p:spPr>
        <p:txBody>
          <a:bodyPr vert="horz" lIns="0" tIns="0" rIns="0" bIns="0" rtlCol="0" anchor="ctr" anchorCtr="0">
            <a:noAutofit/>
          </a:bodyPr>
          <a:lstStyle>
            <a:lvl1pPr algn="l">
              <a:defRPr sz="1000" b="1">
                <a:solidFill>
                  <a:schemeClr val="tx1"/>
                </a:solidFill>
              </a:defRPr>
            </a:lvl1pPr>
          </a:lstStyle>
          <a:p>
            <a:r>
              <a:rPr lang="fr-FR" cap="all" dirty="0"/>
              <a:t>Date</a:t>
            </a:r>
          </a:p>
        </p:txBody>
      </p:sp>
      <p:sp>
        <p:nvSpPr>
          <p:cNvPr id="14" name="Espace réservé du numéro de diapositive 5">
            <a:extLst>
              <a:ext uri="{FF2B5EF4-FFF2-40B4-BE49-F238E27FC236}">
                <a16:creationId xmlns:a16="http://schemas.microsoft.com/office/drawing/2014/main" id="{0593ECE3-ACEF-7441-BABB-08F519CCE72F}"/>
              </a:ext>
            </a:extLst>
          </p:cNvPr>
          <p:cNvSpPr>
            <a:spLocks noGrp="1"/>
          </p:cNvSpPr>
          <p:nvPr>
            <p:ph type="sldNum" sz="quarter" idx="4"/>
          </p:nvPr>
        </p:nvSpPr>
        <p:spPr bwMode="gray">
          <a:xfrm>
            <a:off x="9864951" y="6378000"/>
            <a:ext cx="1800000" cy="480000"/>
          </a:xfrm>
          <a:prstGeom prst="rect">
            <a:avLst/>
          </a:prstGeom>
        </p:spPr>
        <p:txBody>
          <a:bodyPr vert="horz" lIns="0" tIns="0" rIns="0" bIns="0" rtlCol="0" anchor="ctr" anchorCtr="0">
            <a:noAutofit/>
          </a:bodyPr>
          <a:lstStyle>
            <a:lvl1pPr algn="r">
              <a:defRPr sz="1000" b="1">
                <a:solidFill>
                  <a:schemeClr val="tx1"/>
                </a:solidFill>
              </a:defRPr>
            </a:lvl1pPr>
          </a:lstStyle>
          <a:p>
            <a:fld id="{733122C9-A0B9-462F-8757-0847AD287B63}" type="slidenum">
              <a:rPr lang="fr-FR" smtClean="0"/>
              <a:pPr/>
              <a:t>‹N°›</a:t>
            </a:fld>
            <a:endParaRPr lang="fr-FR" dirty="0"/>
          </a:p>
        </p:txBody>
      </p:sp>
      <p:sp>
        <p:nvSpPr>
          <p:cNvPr id="16" name="Espace réservé du pied de page 4">
            <a:extLst>
              <a:ext uri="{FF2B5EF4-FFF2-40B4-BE49-F238E27FC236}">
                <a16:creationId xmlns:a16="http://schemas.microsoft.com/office/drawing/2014/main" id="{4D728EC0-9FC5-AB4E-B907-86A468EF1E2A}"/>
              </a:ext>
            </a:extLst>
          </p:cNvPr>
          <p:cNvSpPr>
            <a:spLocks noGrp="1"/>
          </p:cNvSpPr>
          <p:nvPr>
            <p:ph type="ftr" sz="quarter" idx="3"/>
          </p:nvPr>
        </p:nvSpPr>
        <p:spPr bwMode="gray">
          <a:xfrm>
            <a:off x="5423927" y="260648"/>
            <a:ext cx="6241025" cy="480000"/>
          </a:xfrm>
          <a:prstGeom prst="rect">
            <a:avLst/>
          </a:prstGeom>
        </p:spPr>
        <p:txBody>
          <a:bodyPr vert="horz" lIns="0" tIns="0" rIns="0" bIns="0" rtlCol="0" anchor="ctr" anchorCtr="0">
            <a:noAutofit/>
          </a:bodyPr>
          <a:lstStyle>
            <a:lvl1pPr algn="r">
              <a:defRPr sz="1000" b="1">
                <a:solidFill>
                  <a:schemeClr val="tx1"/>
                </a:solidFill>
              </a:defRPr>
            </a:lvl1pPr>
          </a:lstStyle>
          <a:p>
            <a:r>
              <a:rPr lang="fr-FR" dirty="0"/>
              <a:t>DESCOM / DEMOS</a:t>
            </a:r>
          </a:p>
        </p:txBody>
      </p:sp>
      <p:pic>
        <p:nvPicPr>
          <p:cNvPr id="15" name="Image 14">
            <a:extLst>
              <a:ext uri="{FF2B5EF4-FFF2-40B4-BE49-F238E27FC236}">
                <a16:creationId xmlns:a16="http://schemas.microsoft.com/office/drawing/2014/main" id="{0B5534E2-19C3-C848-AD92-C2BA62CED42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2743181" y="463311"/>
            <a:ext cx="2680741" cy="1539615"/>
          </a:xfrm>
          <a:prstGeom prst="rect">
            <a:avLst/>
          </a:prstGeom>
        </p:spPr>
      </p:pic>
    </p:spTree>
    <p:extLst>
      <p:ext uri="{BB962C8B-B14F-4D97-AF65-F5344CB8AC3E}">
        <p14:creationId xmlns:p14="http://schemas.microsoft.com/office/powerpoint/2010/main" val="1691127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13D606C-9FFA-0FD4-391F-22688F13910D}"/>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1440A31E-7928-54FA-929A-F791EE29E5FD}"/>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E56CBA1-7EBC-32FD-DFBB-B2E913329409}"/>
              </a:ext>
            </a:extLst>
          </p:cNvPr>
          <p:cNvSpPr>
            <a:spLocks noGrp="1"/>
          </p:cNvSpPr>
          <p:nvPr>
            <p:ph type="dt" sz="half" idx="10"/>
          </p:nvPr>
        </p:nvSpPr>
        <p:spPr/>
        <p:txBody>
          <a:bodyPr/>
          <a:lstStyle/>
          <a:p>
            <a:fld id="{4D083423-936F-4483-AC00-E545320038F9}" type="datetimeFigureOut">
              <a:rPr lang="fr-FR" smtClean="0"/>
              <a:t>04/04/2025</a:t>
            </a:fld>
            <a:endParaRPr lang="fr-FR"/>
          </a:p>
        </p:txBody>
      </p:sp>
      <p:sp>
        <p:nvSpPr>
          <p:cNvPr id="5" name="Espace réservé du pied de page 4">
            <a:extLst>
              <a:ext uri="{FF2B5EF4-FFF2-40B4-BE49-F238E27FC236}">
                <a16:creationId xmlns:a16="http://schemas.microsoft.com/office/drawing/2014/main" id="{91E95B2F-C1B6-B6BC-AFAF-AA86C9B22E4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ED29FF1-B9E1-69FB-C010-73F20C660D5F}"/>
              </a:ext>
            </a:extLst>
          </p:cNvPr>
          <p:cNvSpPr>
            <a:spLocks noGrp="1"/>
          </p:cNvSpPr>
          <p:nvPr>
            <p:ph type="sldNum" sz="quarter" idx="12"/>
          </p:nvPr>
        </p:nvSpPr>
        <p:spPr/>
        <p:txBody>
          <a:bodyPr/>
          <a:lstStyle/>
          <a:p>
            <a:fld id="{453720E0-FE11-4E3F-ACBA-A83BF49AEFB4}" type="slidenum">
              <a:rPr lang="fr-FR" smtClean="0"/>
              <a:t>‹N°›</a:t>
            </a:fld>
            <a:endParaRPr lang="fr-FR"/>
          </a:p>
        </p:txBody>
      </p:sp>
    </p:spTree>
    <p:extLst>
      <p:ext uri="{BB962C8B-B14F-4D97-AF65-F5344CB8AC3E}">
        <p14:creationId xmlns:p14="http://schemas.microsoft.com/office/powerpoint/2010/main" val="20474673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p:nvPr>
        </p:nvSpPr>
        <p:spPr bwMode="gray">
          <a:xfrm>
            <a:off x="0" y="984001"/>
            <a:ext cx="12192000" cy="5925277"/>
          </a:xfrm>
          <a:solidFill>
            <a:schemeClr val="tx2"/>
          </a:solidFill>
        </p:spPr>
        <p:txBody>
          <a:bodyPr tIns="1080000" anchor="ctr" anchorCtr="0"/>
          <a:lstStyle>
            <a:lvl1pPr algn="ctr">
              <a:defRPr cap="all" baseline="0">
                <a:solidFill>
                  <a:schemeClr val="bg1"/>
                </a:solidFill>
              </a:defRPr>
            </a:lvl1pPr>
          </a:lstStyle>
          <a:p>
            <a:endParaRPr lang="fr-FR" dirty="0"/>
          </a:p>
        </p:txBody>
      </p:sp>
      <p:sp>
        <p:nvSpPr>
          <p:cNvPr id="7" name="Espace réservé de la date 3">
            <a:extLst>
              <a:ext uri="{FF2B5EF4-FFF2-40B4-BE49-F238E27FC236}">
                <a16:creationId xmlns:a16="http://schemas.microsoft.com/office/drawing/2014/main" id="{02A90153-98CB-E943-A611-AD9242F15601}"/>
              </a:ext>
            </a:extLst>
          </p:cNvPr>
          <p:cNvSpPr>
            <a:spLocks noGrp="1"/>
          </p:cNvSpPr>
          <p:nvPr>
            <p:ph type="dt" sz="half" idx="2"/>
          </p:nvPr>
        </p:nvSpPr>
        <p:spPr bwMode="gray">
          <a:xfrm>
            <a:off x="485713" y="6396843"/>
            <a:ext cx="1560000" cy="461159"/>
          </a:xfrm>
          <a:prstGeom prst="rect">
            <a:avLst/>
          </a:prstGeom>
        </p:spPr>
        <p:txBody>
          <a:bodyPr vert="horz" lIns="0" tIns="0" rIns="0" bIns="0" rtlCol="0" anchor="ctr" anchorCtr="0">
            <a:noAutofit/>
          </a:bodyPr>
          <a:lstStyle>
            <a:lvl1pPr algn="l">
              <a:defRPr sz="1000" b="1">
                <a:solidFill>
                  <a:schemeClr val="bg1"/>
                </a:solidFill>
              </a:defRPr>
            </a:lvl1pPr>
          </a:lstStyle>
          <a:p>
            <a:r>
              <a:rPr lang="fr-FR" cap="all" dirty="0"/>
              <a:t>DATE</a:t>
            </a:r>
          </a:p>
        </p:txBody>
      </p:sp>
      <p:sp>
        <p:nvSpPr>
          <p:cNvPr id="2" name="Titre 1"/>
          <p:cNvSpPr>
            <a:spLocks noGrp="1"/>
          </p:cNvSpPr>
          <p:nvPr>
            <p:ph type="title" hasCustomPrompt="1"/>
          </p:nvPr>
        </p:nvSpPr>
        <p:spPr bwMode="gray">
          <a:xfrm>
            <a:off x="485714" y="984000"/>
            <a:ext cx="11226286" cy="5016206"/>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bg1"/>
            </a:solidFill>
          </a:ln>
        </p:spPr>
        <p:txBody>
          <a:bodyPr lIns="0" bIns="360000" anchor="ctr" anchorCtr="0"/>
          <a:lstStyle>
            <a:lvl1pPr marL="0" indent="0">
              <a:buFont typeface="+mj-lt"/>
              <a:buNone/>
              <a:defRPr sz="4334">
                <a:solidFill>
                  <a:schemeClr val="bg1"/>
                </a:solidFill>
              </a:defRPr>
            </a:lvl1pPr>
          </a:lstStyle>
          <a:p>
            <a:r>
              <a:rPr lang="fr-FR" dirty="0"/>
              <a:t>Titre</a:t>
            </a:r>
          </a:p>
        </p:txBody>
      </p:sp>
      <p:sp>
        <p:nvSpPr>
          <p:cNvPr id="10" name="Espace réservé du numéro de diapositive 5">
            <a:extLst>
              <a:ext uri="{FF2B5EF4-FFF2-40B4-BE49-F238E27FC236}">
                <a16:creationId xmlns:a16="http://schemas.microsoft.com/office/drawing/2014/main" id="{BE3965BE-3A81-1248-821F-39E8294A18F0}"/>
              </a:ext>
            </a:extLst>
          </p:cNvPr>
          <p:cNvSpPr>
            <a:spLocks noGrp="1"/>
          </p:cNvSpPr>
          <p:nvPr>
            <p:ph type="sldNum" sz="quarter" idx="4"/>
          </p:nvPr>
        </p:nvSpPr>
        <p:spPr bwMode="gray">
          <a:xfrm>
            <a:off x="9864951" y="6378000"/>
            <a:ext cx="1800000" cy="480000"/>
          </a:xfrm>
          <a:prstGeom prst="rect">
            <a:avLst/>
          </a:prstGeom>
        </p:spPr>
        <p:txBody>
          <a:bodyPr vert="horz" lIns="0" tIns="0" rIns="0" bIns="0" rtlCol="0" anchor="ctr" anchorCtr="0">
            <a:noAutofit/>
          </a:bodyPr>
          <a:lstStyle>
            <a:lvl1pPr algn="r">
              <a:defRPr sz="1000" b="1">
                <a:solidFill>
                  <a:schemeClr val="bg1"/>
                </a:solidFill>
              </a:defRPr>
            </a:lvl1pPr>
          </a:lstStyle>
          <a:p>
            <a:fld id="{733122C9-A0B9-462F-8757-0847AD287B63}" type="slidenum">
              <a:rPr lang="fr-FR" smtClean="0"/>
              <a:pPr/>
              <a:t>‹N°›</a:t>
            </a:fld>
            <a:endParaRPr lang="fr-FR" dirty="0"/>
          </a:p>
        </p:txBody>
      </p:sp>
      <p:sp>
        <p:nvSpPr>
          <p:cNvPr id="11" name="Espace réservé du pied de page 4">
            <a:extLst>
              <a:ext uri="{FF2B5EF4-FFF2-40B4-BE49-F238E27FC236}">
                <a16:creationId xmlns:a16="http://schemas.microsoft.com/office/drawing/2014/main" id="{DCBACC69-485F-9F49-A64D-9385F9776EB4}"/>
              </a:ext>
            </a:extLst>
          </p:cNvPr>
          <p:cNvSpPr>
            <a:spLocks noGrp="1"/>
          </p:cNvSpPr>
          <p:nvPr>
            <p:ph type="ftr" sz="quarter" idx="3"/>
          </p:nvPr>
        </p:nvSpPr>
        <p:spPr bwMode="gray">
          <a:xfrm>
            <a:off x="3825043" y="260648"/>
            <a:ext cx="7839908" cy="480000"/>
          </a:xfrm>
          <a:prstGeom prst="rect">
            <a:avLst/>
          </a:prstGeom>
        </p:spPr>
        <p:txBody>
          <a:bodyPr vert="horz" lIns="0" tIns="0" rIns="0" bIns="0" rtlCol="0" anchor="ctr" anchorCtr="0">
            <a:noAutofit/>
          </a:bodyPr>
          <a:lstStyle>
            <a:lvl1pPr algn="r">
              <a:defRPr sz="1000" b="1">
                <a:solidFill>
                  <a:schemeClr val="tx1"/>
                </a:solidFill>
              </a:defRPr>
            </a:lvl1pPr>
          </a:lstStyle>
          <a:p>
            <a:r>
              <a:rPr lang="fr-FR" dirty="0"/>
              <a:t>DESCOM / DEMOS</a:t>
            </a:r>
          </a:p>
        </p:txBody>
      </p:sp>
    </p:spTree>
    <p:extLst>
      <p:ext uri="{BB962C8B-B14F-4D97-AF65-F5344CB8AC3E}">
        <p14:creationId xmlns:p14="http://schemas.microsoft.com/office/powerpoint/2010/main" val="4900200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6618000"/>
            <a:ext cx="240000" cy="240000"/>
          </a:xfrm>
          <a:prstGeom prst="rect">
            <a:avLst/>
          </a:prstGeom>
          <a:ln>
            <a:solidFill>
              <a:schemeClr val="tx1">
                <a:alpha val="0"/>
              </a:schemeClr>
            </a:solidFill>
          </a:ln>
        </p:spPr>
        <p:txBody>
          <a:bodyPr/>
          <a:lstStyle>
            <a:lvl1pPr>
              <a:defRPr sz="133">
                <a:solidFill>
                  <a:schemeClr val="tx1">
                    <a:alpha val="0"/>
                  </a:schemeClr>
                </a:solidFill>
              </a:defRPr>
            </a:lvl1pPr>
          </a:lstStyle>
          <a:p>
            <a:r>
              <a:rPr lang="fr-FR"/>
              <a:t>08/09/2023</a:t>
            </a:r>
            <a:endParaRPr lang="fr-FR" dirty="0"/>
          </a:p>
        </p:txBody>
      </p:sp>
      <p:sp>
        <p:nvSpPr>
          <p:cNvPr id="5" name="Espace réservé du pied de page 4"/>
          <p:cNvSpPr>
            <a:spLocks noGrp="1"/>
          </p:cNvSpPr>
          <p:nvPr>
            <p:ph type="ftr" sz="quarter" idx="11"/>
          </p:nvPr>
        </p:nvSpPr>
        <p:spPr bwMode="gray">
          <a:xfrm>
            <a:off x="960000" y="5829267"/>
            <a:ext cx="4320000" cy="597263"/>
          </a:xfrm>
        </p:spPr>
        <p:txBody>
          <a:bodyPr anchor="ctr" anchorCtr="0"/>
          <a:lstStyle>
            <a:lvl1pPr algn="l">
              <a:defRPr sz="1533"/>
            </a:lvl1pPr>
          </a:lstStyle>
          <a:p>
            <a:r>
              <a:rPr lang="fr-FR" dirty="0"/>
              <a:t>DESCOM / DEMOS</a:t>
            </a:r>
          </a:p>
        </p:txBody>
      </p:sp>
      <p:sp>
        <p:nvSpPr>
          <p:cNvPr id="6" name="Espace réservé du numéro de diapositive 5"/>
          <p:cNvSpPr>
            <a:spLocks noGrp="1"/>
          </p:cNvSpPr>
          <p:nvPr>
            <p:ph type="sldNum" sz="quarter" idx="12"/>
          </p:nvPr>
        </p:nvSpPr>
        <p:spPr bwMode="gray">
          <a:xfrm>
            <a:off x="0" y="6618000"/>
            <a:ext cx="240000" cy="240000"/>
          </a:xfrm>
          <a:ln>
            <a:solidFill>
              <a:schemeClr val="tx1">
                <a:alpha val="0"/>
              </a:schemeClr>
            </a:solidFill>
          </a:ln>
        </p:spPr>
        <p:txBody>
          <a:bodyPr/>
          <a:lstStyle>
            <a:lvl1pPr>
              <a:defRPr sz="133">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240000" cy="240000"/>
          </a:xfrm>
          <a:prstGeom prst="rect">
            <a:avLst/>
          </a:prstGeom>
          <a:ln>
            <a:solidFill>
              <a:schemeClr val="tx1">
                <a:alpha val="0"/>
              </a:schemeClr>
            </a:solidFill>
          </a:ln>
        </p:spPr>
        <p:txBody>
          <a:bodyPr/>
          <a:lstStyle>
            <a:lvl1pPr>
              <a:defRPr sz="133">
                <a:solidFill>
                  <a:schemeClr val="tx1">
                    <a:alpha val="0"/>
                  </a:schemeClr>
                </a:solidFill>
              </a:defRPr>
            </a:lvl1pPr>
          </a:lstStyle>
          <a:p>
            <a:r>
              <a:rPr lang="fr-FR" dirty="0"/>
              <a:t>Titre</a:t>
            </a:r>
          </a:p>
        </p:txBody>
      </p:sp>
      <p:pic>
        <p:nvPicPr>
          <p:cNvPr id="10" name="Image 9">
            <a:extLst>
              <a:ext uri="{FF2B5EF4-FFF2-40B4-BE49-F238E27FC236}">
                <a16:creationId xmlns:a16="http://schemas.microsoft.com/office/drawing/2014/main" id="{753DF2B5-DDEC-9F4F-AC71-1D361A99EA7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8304247" y="717134"/>
            <a:ext cx="2927751" cy="1681479"/>
          </a:xfrm>
          <a:prstGeom prst="rect">
            <a:avLst/>
          </a:prstGeom>
        </p:spPr>
      </p:pic>
      <p:pic>
        <p:nvPicPr>
          <p:cNvPr id="11" name="Image 10">
            <a:extLst>
              <a:ext uri="{FF2B5EF4-FFF2-40B4-BE49-F238E27FC236}">
                <a16:creationId xmlns:a16="http://schemas.microsoft.com/office/drawing/2014/main" id="{AA456506-B875-0447-AE4C-DB900904651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gray">
          <a:xfrm>
            <a:off x="720000" y="480000"/>
            <a:ext cx="3600000" cy="3600000"/>
          </a:xfrm>
          <a:prstGeom prst="rect">
            <a:avLst/>
          </a:prstGeom>
        </p:spPr>
      </p:pic>
      <p:sp>
        <p:nvSpPr>
          <p:cNvPr id="12" name="ZoneTexte 11"/>
          <p:cNvSpPr txBox="1"/>
          <p:nvPr userDrawn="1"/>
        </p:nvSpPr>
        <p:spPr>
          <a:xfrm>
            <a:off x="3595456" y="3746955"/>
            <a:ext cx="7781132" cy="1631409"/>
          </a:xfrm>
          <a:prstGeom prst="rect">
            <a:avLst/>
          </a:prstGeom>
          <a:noFill/>
        </p:spPr>
        <p:txBody>
          <a:bodyPr wrap="square" rtlCol="0">
            <a:spAutoFit/>
          </a:bodyPr>
          <a:lstStyle/>
          <a:p>
            <a:pPr algn="r"/>
            <a:r>
              <a:rPr lang="fr-FR" sz="3334" b="1" dirty="0"/>
              <a:t>Renouvellement 2025 des RU en CDU</a:t>
            </a:r>
          </a:p>
          <a:p>
            <a:pPr algn="r"/>
            <a:endParaRPr lang="fr-FR" sz="2000" dirty="0"/>
          </a:p>
          <a:p>
            <a:pPr algn="r"/>
            <a:r>
              <a:rPr lang="fr-FR" sz="2000" dirty="0"/>
              <a:t>Diaporama général</a:t>
            </a:r>
          </a:p>
          <a:p>
            <a:pPr algn="r"/>
            <a:endParaRPr lang="fr-FR" sz="2667" b="1" dirty="0"/>
          </a:p>
        </p:txBody>
      </p:sp>
    </p:spTree>
    <p:extLst>
      <p:ext uri="{BB962C8B-B14F-4D97-AF65-F5344CB8AC3E}">
        <p14:creationId xmlns:p14="http://schemas.microsoft.com/office/powerpoint/2010/main" val="30573385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4ème 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6618000"/>
            <a:ext cx="240000" cy="240000"/>
          </a:xfrm>
          <a:prstGeom prst="rect">
            <a:avLst/>
          </a:prstGeom>
          <a:ln>
            <a:solidFill>
              <a:schemeClr val="tx1">
                <a:alpha val="0"/>
              </a:schemeClr>
            </a:solidFill>
          </a:ln>
        </p:spPr>
        <p:txBody>
          <a:bodyPr/>
          <a:lstStyle>
            <a:lvl1pPr>
              <a:defRPr sz="133">
                <a:solidFill>
                  <a:schemeClr val="tx1">
                    <a:alpha val="0"/>
                  </a:schemeClr>
                </a:solidFill>
              </a:defRPr>
            </a:lvl1pPr>
          </a:lstStyle>
          <a:p>
            <a:r>
              <a:rPr lang="fr-FR"/>
              <a:t>08/09/2023</a:t>
            </a:r>
            <a:endParaRPr lang="fr-FR" dirty="0"/>
          </a:p>
        </p:txBody>
      </p:sp>
      <p:sp>
        <p:nvSpPr>
          <p:cNvPr id="5" name="Espace réservé du pied de page 4"/>
          <p:cNvSpPr>
            <a:spLocks noGrp="1"/>
          </p:cNvSpPr>
          <p:nvPr>
            <p:ph type="ftr" sz="quarter" idx="11"/>
          </p:nvPr>
        </p:nvSpPr>
        <p:spPr bwMode="gray">
          <a:xfrm>
            <a:off x="960000" y="5829267"/>
            <a:ext cx="4320000" cy="597263"/>
          </a:xfrm>
        </p:spPr>
        <p:txBody>
          <a:bodyPr anchor="ctr" anchorCtr="0"/>
          <a:lstStyle>
            <a:lvl1pPr algn="l">
              <a:defRPr sz="1533"/>
            </a:lvl1pPr>
          </a:lstStyle>
          <a:p>
            <a:r>
              <a:rPr lang="fr-FR" dirty="0"/>
              <a:t>DESCOM / DEMOS</a:t>
            </a:r>
          </a:p>
        </p:txBody>
      </p:sp>
      <p:sp>
        <p:nvSpPr>
          <p:cNvPr id="6" name="Espace réservé du numéro de diapositive 5"/>
          <p:cNvSpPr>
            <a:spLocks noGrp="1"/>
          </p:cNvSpPr>
          <p:nvPr>
            <p:ph type="sldNum" sz="quarter" idx="12"/>
          </p:nvPr>
        </p:nvSpPr>
        <p:spPr bwMode="gray">
          <a:xfrm>
            <a:off x="0" y="6618000"/>
            <a:ext cx="240000" cy="240000"/>
          </a:xfrm>
          <a:ln>
            <a:solidFill>
              <a:schemeClr val="tx1">
                <a:alpha val="0"/>
              </a:schemeClr>
            </a:solidFill>
          </a:ln>
        </p:spPr>
        <p:txBody>
          <a:bodyPr/>
          <a:lstStyle>
            <a:lvl1pPr>
              <a:defRPr sz="133">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240000" cy="240000"/>
          </a:xfrm>
          <a:prstGeom prst="rect">
            <a:avLst/>
          </a:prstGeom>
          <a:ln>
            <a:solidFill>
              <a:schemeClr val="tx1">
                <a:alpha val="0"/>
              </a:schemeClr>
            </a:solidFill>
          </a:ln>
        </p:spPr>
        <p:txBody>
          <a:bodyPr/>
          <a:lstStyle>
            <a:lvl1pPr>
              <a:defRPr sz="133">
                <a:solidFill>
                  <a:schemeClr val="tx1">
                    <a:alpha val="0"/>
                  </a:schemeClr>
                </a:solidFill>
              </a:defRPr>
            </a:lvl1pPr>
          </a:lstStyle>
          <a:p>
            <a:r>
              <a:rPr lang="fr-FR" dirty="0"/>
              <a:t>Titre</a:t>
            </a:r>
          </a:p>
        </p:txBody>
      </p:sp>
      <p:pic>
        <p:nvPicPr>
          <p:cNvPr id="10" name="Image 9">
            <a:extLst>
              <a:ext uri="{FF2B5EF4-FFF2-40B4-BE49-F238E27FC236}">
                <a16:creationId xmlns:a16="http://schemas.microsoft.com/office/drawing/2014/main" id="{753DF2B5-DDEC-9F4F-AC71-1D361A99EA7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8304247" y="717134"/>
            <a:ext cx="2927751" cy="1681479"/>
          </a:xfrm>
          <a:prstGeom prst="rect">
            <a:avLst/>
          </a:prstGeom>
        </p:spPr>
      </p:pic>
      <p:pic>
        <p:nvPicPr>
          <p:cNvPr id="11" name="Image 10">
            <a:extLst>
              <a:ext uri="{FF2B5EF4-FFF2-40B4-BE49-F238E27FC236}">
                <a16:creationId xmlns:a16="http://schemas.microsoft.com/office/drawing/2014/main" id="{AA456506-B875-0447-AE4C-DB900904651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gray">
          <a:xfrm>
            <a:off x="720000" y="480000"/>
            <a:ext cx="3600000" cy="3600000"/>
          </a:xfrm>
          <a:prstGeom prst="rect">
            <a:avLst/>
          </a:prstGeom>
        </p:spPr>
      </p:pic>
    </p:spTree>
    <p:extLst>
      <p:ext uri="{BB962C8B-B14F-4D97-AF65-F5344CB8AC3E}">
        <p14:creationId xmlns:p14="http://schemas.microsoft.com/office/powerpoint/2010/main" val="1788180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06401" y="220663"/>
            <a:ext cx="11546251" cy="1143000"/>
          </a:xfrm>
        </p:spPr>
        <p:txBody>
          <a:bodyPr/>
          <a:lstStyle/>
          <a:p>
            <a:r>
              <a:rPr lang="fr-FR" dirty="0"/>
              <a:t>Cliquez pour modifier le style du titre</a:t>
            </a:r>
          </a:p>
        </p:txBody>
      </p:sp>
      <p:sp>
        <p:nvSpPr>
          <p:cNvPr id="3" name="Espace réservé du contenu 2"/>
          <p:cNvSpPr>
            <a:spLocks noGrp="1"/>
          </p:cNvSpPr>
          <p:nvPr>
            <p:ph idx="1"/>
          </p:nvPr>
        </p:nvSpPr>
        <p:spPr>
          <a:xfrm>
            <a:off x="1625598" y="1547813"/>
            <a:ext cx="10327052" cy="4114800"/>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1"/>
          <p:cNvSpPr>
            <a:spLocks noGrp="1"/>
          </p:cNvSpPr>
          <p:nvPr>
            <p:ph type="dt" sz="half" idx="10"/>
          </p:nvPr>
        </p:nvSpPr>
        <p:spPr>
          <a:ln/>
        </p:spPr>
        <p:txBody>
          <a:bodyPr/>
          <a:lstStyle>
            <a:lvl1pPr>
              <a:defRPr/>
            </a:lvl1pPr>
          </a:lstStyle>
          <a:p>
            <a:pPr>
              <a:defRPr/>
            </a:pPr>
            <a:r>
              <a:rPr lang="fr-FR" altLang="fr-FR" dirty="0"/>
              <a:t>Date</a:t>
            </a:r>
          </a:p>
        </p:txBody>
      </p:sp>
      <p:sp>
        <p:nvSpPr>
          <p:cNvPr id="5" name="Espace réservé du pied de page 2"/>
          <p:cNvSpPr>
            <a:spLocks noGrp="1"/>
          </p:cNvSpPr>
          <p:nvPr>
            <p:ph type="ftr" sz="quarter" idx="11"/>
          </p:nvPr>
        </p:nvSpPr>
        <p:spPr>
          <a:ln/>
        </p:spPr>
        <p:txBody>
          <a:bodyPr/>
          <a:lstStyle>
            <a:lvl1pPr>
              <a:defRPr/>
            </a:lvl1pPr>
          </a:lstStyle>
          <a:p>
            <a:pPr>
              <a:defRPr/>
            </a:pPr>
            <a:r>
              <a:rPr lang="fr-FR"/>
              <a:t>DARP</a:t>
            </a:r>
            <a:endParaRPr dirty="0"/>
          </a:p>
        </p:txBody>
      </p:sp>
    </p:spTree>
    <p:extLst>
      <p:ext uri="{BB962C8B-B14F-4D97-AF65-F5344CB8AC3E}">
        <p14:creationId xmlns:p14="http://schemas.microsoft.com/office/powerpoint/2010/main" val="3817509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80096E1-B914-6F94-DF34-4FBAC92893AF}"/>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FAEEE8AE-5434-0259-9DDB-E1DB3A8EF13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19713112-D0D0-E6C9-BC9C-CF470A4A5080}"/>
              </a:ext>
            </a:extLst>
          </p:cNvPr>
          <p:cNvSpPr>
            <a:spLocks noGrp="1"/>
          </p:cNvSpPr>
          <p:nvPr>
            <p:ph type="dt" sz="half" idx="10"/>
          </p:nvPr>
        </p:nvSpPr>
        <p:spPr/>
        <p:txBody>
          <a:bodyPr/>
          <a:lstStyle/>
          <a:p>
            <a:fld id="{4D083423-936F-4483-AC00-E545320038F9}" type="datetimeFigureOut">
              <a:rPr lang="fr-FR" smtClean="0"/>
              <a:t>04/04/2025</a:t>
            </a:fld>
            <a:endParaRPr lang="fr-FR"/>
          </a:p>
        </p:txBody>
      </p:sp>
      <p:sp>
        <p:nvSpPr>
          <p:cNvPr id="5" name="Espace réservé du pied de page 4">
            <a:extLst>
              <a:ext uri="{FF2B5EF4-FFF2-40B4-BE49-F238E27FC236}">
                <a16:creationId xmlns:a16="http://schemas.microsoft.com/office/drawing/2014/main" id="{1C656230-AA97-1132-05D1-1F200AD4949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B2E7557-F50A-093A-CF24-29E0EDDEAEB5}"/>
              </a:ext>
            </a:extLst>
          </p:cNvPr>
          <p:cNvSpPr>
            <a:spLocks noGrp="1"/>
          </p:cNvSpPr>
          <p:nvPr>
            <p:ph type="sldNum" sz="quarter" idx="12"/>
          </p:nvPr>
        </p:nvSpPr>
        <p:spPr/>
        <p:txBody>
          <a:bodyPr/>
          <a:lstStyle/>
          <a:p>
            <a:fld id="{453720E0-FE11-4E3F-ACBA-A83BF49AEFB4}" type="slidenum">
              <a:rPr lang="fr-FR" smtClean="0"/>
              <a:t>‹N°›</a:t>
            </a:fld>
            <a:endParaRPr lang="fr-FR"/>
          </a:p>
        </p:txBody>
      </p:sp>
    </p:spTree>
    <p:extLst>
      <p:ext uri="{BB962C8B-B14F-4D97-AF65-F5344CB8AC3E}">
        <p14:creationId xmlns:p14="http://schemas.microsoft.com/office/powerpoint/2010/main" val="3995243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3063C32-DBE6-AB0F-AB0A-79F75F5F599E}"/>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212F8373-8210-8DD1-63E4-F1A1223671FA}"/>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C119BD87-7B40-8C64-195B-F237D3C77D7A}"/>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877685CF-A997-0B01-5742-97D2297EE503}"/>
              </a:ext>
            </a:extLst>
          </p:cNvPr>
          <p:cNvSpPr>
            <a:spLocks noGrp="1"/>
          </p:cNvSpPr>
          <p:nvPr>
            <p:ph type="dt" sz="half" idx="10"/>
          </p:nvPr>
        </p:nvSpPr>
        <p:spPr/>
        <p:txBody>
          <a:bodyPr/>
          <a:lstStyle/>
          <a:p>
            <a:fld id="{4D083423-936F-4483-AC00-E545320038F9}" type="datetimeFigureOut">
              <a:rPr lang="fr-FR" smtClean="0"/>
              <a:t>04/04/2025</a:t>
            </a:fld>
            <a:endParaRPr lang="fr-FR"/>
          </a:p>
        </p:txBody>
      </p:sp>
      <p:sp>
        <p:nvSpPr>
          <p:cNvPr id="6" name="Espace réservé du pied de page 5">
            <a:extLst>
              <a:ext uri="{FF2B5EF4-FFF2-40B4-BE49-F238E27FC236}">
                <a16:creationId xmlns:a16="http://schemas.microsoft.com/office/drawing/2014/main" id="{D94C2A74-4A12-9AF9-61E8-E43573965F07}"/>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BA65EFF-52FE-C96B-2ADF-A79D3F0D635C}"/>
              </a:ext>
            </a:extLst>
          </p:cNvPr>
          <p:cNvSpPr>
            <a:spLocks noGrp="1"/>
          </p:cNvSpPr>
          <p:nvPr>
            <p:ph type="sldNum" sz="quarter" idx="12"/>
          </p:nvPr>
        </p:nvSpPr>
        <p:spPr/>
        <p:txBody>
          <a:bodyPr/>
          <a:lstStyle/>
          <a:p>
            <a:fld id="{453720E0-FE11-4E3F-ACBA-A83BF49AEFB4}" type="slidenum">
              <a:rPr lang="fr-FR" smtClean="0"/>
              <a:t>‹N°›</a:t>
            </a:fld>
            <a:endParaRPr lang="fr-FR"/>
          </a:p>
        </p:txBody>
      </p:sp>
    </p:spTree>
    <p:extLst>
      <p:ext uri="{BB962C8B-B14F-4D97-AF65-F5344CB8AC3E}">
        <p14:creationId xmlns:p14="http://schemas.microsoft.com/office/powerpoint/2010/main" val="2104147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D3755A7-14AA-672A-B25E-6722F5AC2F16}"/>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B3385090-08BD-97D3-AA4E-C81CA545C1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97F68DAD-77A8-3230-5357-9ADA93B2973F}"/>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BC872D8B-B8AA-7513-B479-3FF428C0E4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469C35B6-73E8-A2EF-CF2D-47CC0FBB3535}"/>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7E35FD40-ACEC-6ECF-883D-A5DEC4B185DC}"/>
              </a:ext>
            </a:extLst>
          </p:cNvPr>
          <p:cNvSpPr>
            <a:spLocks noGrp="1"/>
          </p:cNvSpPr>
          <p:nvPr>
            <p:ph type="dt" sz="half" idx="10"/>
          </p:nvPr>
        </p:nvSpPr>
        <p:spPr/>
        <p:txBody>
          <a:bodyPr/>
          <a:lstStyle/>
          <a:p>
            <a:fld id="{4D083423-936F-4483-AC00-E545320038F9}" type="datetimeFigureOut">
              <a:rPr lang="fr-FR" smtClean="0"/>
              <a:t>04/04/2025</a:t>
            </a:fld>
            <a:endParaRPr lang="fr-FR"/>
          </a:p>
        </p:txBody>
      </p:sp>
      <p:sp>
        <p:nvSpPr>
          <p:cNvPr id="8" name="Espace réservé du pied de page 7">
            <a:extLst>
              <a:ext uri="{FF2B5EF4-FFF2-40B4-BE49-F238E27FC236}">
                <a16:creationId xmlns:a16="http://schemas.microsoft.com/office/drawing/2014/main" id="{E67C9409-52E3-10EA-543D-D751B1583C1A}"/>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8CE2D855-3C2F-4A7A-4C82-69721C5D429D}"/>
              </a:ext>
            </a:extLst>
          </p:cNvPr>
          <p:cNvSpPr>
            <a:spLocks noGrp="1"/>
          </p:cNvSpPr>
          <p:nvPr>
            <p:ph type="sldNum" sz="quarter" idx="12"/>
          </p:nvPr>
        </p:nvSpPr>
        <p:spPr/>
        <p:txBody>
          <a:bodyPr/>
          <a:lstStyle/>
          <a:p>
            <a:fld id="{453720E0-FE11-4E3F-ACBA-A83BF49AEFB4}" type="slidenum">
              <a:rPr lang="fr-FR" smtClean="0"/>
              <a:t>‹N°›</a:t>
            </a:fld>
            <a:endParaRPr lang="fr-FR"/>
          </a:p>
        </p:txBody>
      </p:sp>
    </p:spTree>
    <p:extLst>
      <p:ext uri="{BB962C8B-B14F-4D97-AF65-F5344CB8AC3E}">
        <p14:creationId xmlns:p14="http://schemas.microsoft.com/office/powerpoint/2010/main" val="2004440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E5A6D33-5336-3AFC-FB44-3ABA5CC964B7}"/>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BD5D71C7-F592-CBED-C6A4-58E47AF6E914}"/>
              </a:ext>
            </a:extLst>
          </p:cNvPr>
          <p:cNvSpPr>
            <a:spLocks noGrp="1"/>
          </p:cNvSpPr>
          <p:nvPr>
            <p:ph type="dt" sz="half" idx="10"/>
          </p:nvPr>
        </p:nvSpPr>
        <p:spPr/>
        <p:txBody>
          <a:bodyPr/>
          <a:lstStyle/>
          <a:p>
            <a:fld id="{4D083423-936F-4483-AC00-E545320038F9}" type="datetimeFigureOut">
              <a:rPr lang="fr-FR" smtClean="0"/>
              <a:t>04/04/2025</a:t>
            </a:fld>
            <a:endParaRPr lang="fr-FR"/>
          </a:p>
        </p:txBody>
      </p:sp>
      <p:sp>
        <p:nvSpPr>
          <p:cNvPr id="4" name="Espace réservé du pied de page 3">
            <a:extLst>
              <a:ext uri="{FF2B5EF4-FFF2-40B4-BE49-F238E27FC236}">
                <a16:creationId xmlns:a16="http://schemas.microsoft.com/office/drawing/2014/main" id="{5BFFFACD-28AC-A0DC-08E3-EEAADCFDF8DA}"/>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2709456A-A25F-030E-CF1F-D6B799313FA0}"/>
              </a:ext>
            </a:extLst>
          </p:cNvPr>
          <p:cNvSpPr>
            <a:spLocks noGrp="1"/>
          </p:cNvSpPr>
          <p:nvPr>
            <p:ph type="sldNum" sz="quarter" idx="12"/>
          </p:nvPr>
        </p:nvSpPr>
        <p:spPr/>
        <p:txBody>
          <a:bodyPr/>
          <a:lstStyle/>
          <a:p>
            <a:fld id="{453720E0-FE11-4E3F-ACBA-A83BF49AEFB4}" type="slidenum">
              <a:rPr lang="fr-FR" smtClean="0"/>
              <a:t>‹N°›</a:t>
            </a:fld>
            <a:endParaRPr lang="fr-FR"/>
          </a:p>
        </p:txBody>
      </p:sp>
    </p:spTree>
    <p:extLst>
      <p:ext uri="{BB962C8B-B14F-4D97-AF65-F5344CB8AC3E}">
        <p14:creationId xmlns:p14="http://schemas.microsoft.com/office/powerpoint/2010/main" val="3102130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96F133B-37B7-13D3-6680-D4A8C8C1E398}"/>
              </a:ext>
            </a:extLst>
          </p:cNvPr>
          <p:cNvSpPr>
            <a:spLocks noGrp="1"/>
          </p:cNvSpPr>
          <p:nvPr>
            <p:ph type="dt" sz="half" idx="10"/>
          </p:nvPr>
        </p:nvSpPr>
        <p:spPr/>
        <p:txBody>
          <a:bodyPr/>
          <a:lstStyle/>
          <a:p>
            <a:fld id="{4D083423-936F-4483-AC00-E545320038F9}" type="datetimeFigureOut">
              <a:rPr lang="fr-FR" smtClean="0"/>
              <a:t>04/04/2025</a:t>
            </a:fld>
            <a:endParaRPr lang="fr-FR"/>
          </a:p>
        </p:txBody>
      </p:sp>
      <p:sp>
        <p:nvSpPr>
          <p:cNvPr id="3" name="Espace réservé du pied de page 2">
            <a:extLst>
              <a:ext uri="{FF2B5EF4-FFF2-40B4-BE49-F238E27FC236}">
                <a16:creationId xmlns:a16="http://schemas.microsoft.com/office/drawing/2014/main" id="{BB4D70F5-037C-5BB1-B465-4FFFC57E735E}"/>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262C7DEB-2200-E6BE-5E87-A8632517D910}"/>
              </a:ext>
            </a:extLst>
          </p:cNvPr>
          <p:cNvSpPr>
            <a:spLocks noGrp="1"/>
          </p:cNvSpPr>
          <p:nvPr>
            <p:ph type="sldNum" sz="quarter" idx="12"/>
          </p:nvPr>
        </p:nvSpPr>
        <p:spPr/>
        <p:txBody>
          <a:bodyPr/>
          <a:lstStyle/>
          <a:p>
            <a:fld id="{453720E0-FE11-4E3F-ACBA-A83BF49AEFB4}" type="slidenum">
              <a:rPr lang="fr-FR" smtClean="0"/>
              <a:t>‹N°›</a:t>
            </a:fld>
            <a:endParaRPr lang="fr-FR"/>
          </a:p>
        </p:txBody>
      </p:sp>
    </p:spTree>
    <p:extLst>
      <p:ext uri="{BB962C8B-B14F-4D97-AF65-F5344CB8AC3E}">
        <p14:creationId xmlns:p14="http://schemas.microsoft.com/office/powerpoint/2010/main" val="27696516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44DEC42-1015-7EBA-38D2-79F99FD961B1}"/>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85F45158-CC65-9AE5-CCF7-7486BF1B734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D2D50AD3-0941-7AF7-76C7-9253E3107E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60859D86-F72C-8A39-1DC3-2CFD2123CFB5}"/>
              </a:ext>
            </a:extLst>
          </p:cNvPr>
          <p:cNvSpPr>
            <a:spLocks noGrp="1"/>
          </p:cNvSpPr>
          <p:nvPr>
            <p:ph type="dt" sz="half" idx="10"/>
          </p:nvPr>
        </p:nvSpPr>
        <p:spPr/>
        <p:txBody>
          <a:bodyPr/>
          <a:lstStyle/>
          <a:p>
            <a:fld id="{4D083423-936F-4483-AC00-E545320038F9}" type="datetimeFigureOut">
              <a:rPr lang="fr-FR" smtClean="0"/>
              <a:t>04/04/2025</a:t>
            </a:fld>
            <a:endParaRPr lang="fr-FR"/>
          </a:p>
        </p:txBody>
      </p:sp>
      <p:sp>
        <p:nvSpPr>
          <p:cNvPr id="6" name="Espace réservé du pied de page 5">
            <a:extLst>
              <a:ext uri="{FF2B5EF4-FFF2-40B4-BE49-F238E27FC236}">
                <a16:creationId xmlns:a16="http://schemas.microsoft.com/office/drawing/2014/main" id="{816A35F5-CBB1-C8D4-381F-0116F5BA3859}"/>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B1B46E08-F1D0-F8E1-E9C7-42636EA173BE}"/>
              </a:ext>
            </a:extLst>
          </p:cNvPr>
          <p:cNvSpPr>
            <a:spLocks noGrp="1"/>
          </p:cNvSpPr>
          <p:nvPr>
            <p:ph type="sldNum" sz="quarter" idx="12"/>
          </p:nvPr>
        </p:nvSpPr>
        <p:spPr/>
        <p:txBody>
          <a:bodyPr/>
          <a:lstStyle/>
          <a:p>
            <a:fld id="{453720E0-FE11-4E3F-ACBA-A83BF49AEFB4}" type="slidenum">
              <a:rPr lang="fr-FR" smtClean="0"/>
              <a:t>‹N°›</a:t>
            </a:fld>
            <a:endParaRPr lang="fr-FR"/>
          </a:p>
        </p:txBody>
      </p:sp>
    </p:spTree>
    <p:extLst>
      <p:ext uri="{BB962C8B-B14F-4D97-AF65-F5344CB8AC3E}">
        <p14:creationId xmlns:p14="http://schemas.microsoft.com/office/powerpoint/2010/main" val="2075385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C2FF032-7D90-D3E9-D7C3-6F769F24B6A2}"/>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B0D8D9B4-E416-8C7D-D63A-4F5216479DA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7751ABD7-F855-3A26-FFE6-47CD40E71F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65CF02C1-C6D9-8B1B-101C-AAA0D0BCEEDB}"/>
              </a:ext>
            </a:extLst>
          </p:cNvPr>
          <p:cNvSpPr>
            <a:spLocks noGrp="1"/>
          </p:cNvSpPr>
          <p:nvPr>
            <p:ph type="dt" sz="half" idx="10"/>
          </p:nvPr>
        </p:nvSpPr>
        <p:spPr/>
        <p:txBody>
          <a:bodyPr/>
          <a:lstStyle/>
          <a:p>
            <a:fld id="{4D083423-936F-4483-AC00-E545320038F9}" type="datetimeFigureOut">
              <a:rPr lang="fr-FR" smtClean="0"/>
              <a:t>04/04/2025</a:t>
            </a:fld>
            <a:endParaRPr lang="fr-FR"/>
          </a:p>
        </p:txBody>
      </p:sp>
      <p:sp>
        <p:nvSpPr>
          <p:cNvPr id="6" name="Espace réservé du pied de page 5">
            <a:extLst>
              <a:ext uri="{FF2B5EF4-FFF2-40B4-BE49-F238E27FC236}">
                <a16:creationId xmlns:a16="http://schemas.microsoft.com/office/drawing/2014/main" id="{A7DB81EF-647D-6427-8858-1ED568F3FFC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AEE71285-7975-AA3D-63ED-E4CD04077493}"/>
              </a:ext>
            </a:extLst>
          </p:cNvPr>
          <p:cNvSpPr>
            <a:spLocks noGrp="1"/>
          </p:cNvSpPr>
          <p:nvPr>
            <p:ph type="sldNum" sz="quarter" idx="12"/>
          </p:nvPr>
        </p:nvSpPr>
        <p:spPr/>
        <p:txBody>
          <a:bodyPr/>
          <a:lstStyle/>
          <a:p>
            <a:fld id="{453720E0-FE11-4E3F-ACBA-A83BF49AEFB4}" type="slidenum">
              <a:rPr lang="fr-FR" smtClean="0"/>
              <a:t>‹N°›</a:t>
            </a:fld>
            <a:endParaRPr lang="fr-FR"/>
          </a:p>
        </p:txBody>
      </p:sp>
    </p:spTree>
    <p:extLst>
      <p:ext uri="{BB962C8B-B14F-4D97-AF65-F5344CB8AC3E}">
        <p14:creationId xmlns:p14="http://schemas.microsoft.com/office/powerpoint/2010/main" val="833048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4.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image" Target="../media/image1.pn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theme" Target="../theme/theme2.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A9BC95CC-33FC-3F1D-E0F4-52BA1163C99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293FA4FC-0CD5-418B-741A-E8DB2A6F158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09BC77B-8AF7-CB8E-5961-47BCA256B8F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D083423-936F-4483-AC00-E545320038F9}" type="datetimeFigureOut">
              <a:rPr lang="fr-FR" smtClean="0"/>
              <a:t>04/04/2025</a:t>
            </a:fld>
            <a:endParaRPr lang="fr-FR"/>
          </a:p>
        </p:txBody>
      </p:sp>
      <p:sp>
        <p:nvSpPr>
          <p:cNvPr id="5" name="Espace réservé du pied de page 4">
            <a:extLst>
              <a:ext uri="{FF2B5EF4-FFF2-40B4-BE49-F238E27FC236}">
                <a16:creationId xmlns:a16="http://schemas.microsoft.com/office/drawing/2014/main" id="{0AA3BC9A-C5AC-6F92-BD51-CDB7650870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47249433-D2C9-2BA4-0A74-91391CF6BE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53720E0-FE11-4E3F-ACBA-A83BF49AEFB4}" type="slidenum">
              <a:rPr lang="fr-FR" smtClean="0"/>
              <a:t>‹N°›</a:t>
            </a:fld>
            <a:endParaRPr lang="fr-FR"/>
          </a:p>
        </p:txBody>
      </p:sp>
    </p:spTree>
    <p:extLst>
      <p:ext uri="{BB962C8B-B14F-4D97-AF65-F5344CB8AC3E}">
        <p14:creationId xmlns:p14="http://schemas.microsoft.com/office/powerpoint/2010/main" val="30288142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bwMode="gray">
          <a:xfrm>
            <a:off x="431802" y="2276874"/>
            <a:ext cx="11233151" cy="3936433"/>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5" name="Espace réservé du pied de page 4"/>
          <p:cNvSpPr>
            <a:spLocks noGrp="1"/>
          </p:cNvSpPr>
          <p:nvPr>
            <p:ph type="ftr" sz="quarter" idx="3"/>
          </p:nvPr>
        </p:nvSpPr>
        <p:spPr bwMode="gray">
          <a:xfrm>
            <a:off x="3825043" y="260648"/>
            <a:ext cx="7839908" cy="480000"/>
          </a:xfrm>
          <a:prstGeom prst="rect">
            <a:avLst/>
          </a:prstGeom>
        </p:spPr>
        <p:txBody>
          <a:bodyPr vert="horz" lIns="0" tIns="0" rIns="0" bIns="0" rtlCol="0" anchor="ctr" anchorCtr="0">
            <a:noAutofit/>
          </a:bodyPr>
          <a:lstStyle>
            <a:lvl1pPr algn="r">
              <a:defRPr sz="1000" b="1">
                <a:solidFill>
                  <a:schemeClr val="tx1"/>
                </a:solidFill>
              </a:defRPr>
            </a:lvl1pPr>
          </a:lstStyle>
          <a:p>
            <a:r>
              <a:rPr lang="fr-FR"/>
              <a:t>DARP</a:t>
            </a:r>
            <a:endParaRPr lang="fr-FR" dirty="0"/>
          </a:p>
        </p:txBody>
      </p:sp>
      <p:sp>
        <p:nvSpPr>
          <p:cNvPr id="6" name="Espace réservé du numéro de diapositive 5"/>
          <p:cNvSpPr>
            <a:spLocks noGrp="1"/>
          </p:cNvSpPr>
          <p:nvPr>
            <p:ph type="sldNum" sz="quarter" idx="4"/>
          </p:nvPr>
        </p:nvSpPr>
        <p:spPr bwMode="gray">
          <a:xfrm>
            <a:off x="9864951" y="6378000"/>
            <a:ext cx="1800000" cy="480000"/>
          </a:xfrm>
          <a:prstGeom prst="rect">
            <a:avLst/>
          </a:prstGeom>
        </p:spPr>
        <p:txBody>
          <a:bodyPr vert="horz" lIns="0" tIns="0" rIns="0" bIns="0" rtlCol="0" anchor="ctr" anchorCtr="0">
            <a:noAutofit/>
          </a:bodyPr>
          <a:lstStyle>
            <a:lvl1pPr algn="r">
              <a:defRPr sz="1000" b="1">
                <a:solidFill>
                  <a:schemeClr val="tx1"/>
                </a:solidFill>
              </a:defRPr>
            </a:lvl1pPr>
          </a:lstStyle>
          <a:p>
            <a:fld id="{733122C9-A0B9-462F-8757-0847AD287B63}" type="slidenum">
              <a:rPr lang="fr-FR" smtClean="0"/>
              <a:pPr/>
              <a:t>‹N°›</a:t>
            </a:fld>
            <a:endParaRPr lang="fr-FR" dirty="0"/>
          </a:p>
        </p:txBody>
      </p:sp>
      <p:cxnSp>
        <p:nvCxnSpPr>
          <p:cNvPr id="10" name="Connecteur droit 9"/>
          <p:cNvCxnSpPr>
            <a:cxnSpLocks/>
          </p:cNvCxnSpPr>
          <p:nvPr/>
        </p:nvCxnSpPr>
        <p:spPr bwMode="gray">
          <a:xfrm>
            <a:off x="431801" y="6379200"/>
            <a:ext cx="11232819"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Espace réservé du titre 11">
            <a:extLst>
              <a:ext uri="{FF2B5EF4-FFF2-40B4-BE49-F238E27FC236}">
                <a16:creationId xmlns:a16="http://schemas.microsoft.com/office/drawing/2014/main" id="{59FB2B3E-557E-DB42-9DB7-D6A72FD3ABE4}"/>
              </a:ext>
            </a:extLst>
          </p:cNvPr>
          <p:cNvSpPr>
            <a:spLocks noGrp="1"/>
          </p:cNvSpPr>
          <p:nvPr>
            <p:ph type="title"/>
          </p:nvPr>
        </p:nvSpPr>
        <p:spPr>
          <a:xfrm>
            <a:off x="431802" y="910402"/>
            <a:ext cx="11233151" cy="719988"/>
          </a:xfrm>
          <a:prstGeom prst="rect">
            <a:avLst/>
          </a:prstGeom>
        </p:spPr>
        <p:txBody>
          <a:bodyPr vert="horz" lIns="91440" tIns="45720" rIns="91440" bIns="45720" rtlCol="0" anchor="ctr">
            <a:normAutofit/>
          </a:bodyPr>
          <a:lstStyle/>
          <a:p>
            <a:r>
              <a:rPr lang="fr-FR" dirty="0"/>
              <a:t>Titre </a:t>
            </a:r>
          </a:p>
        </p:txBody>
      </p:sp>
      <p:sp>
        <p:nvSpPr>
          <p:cNvPr id="2" name="Espace réservé de la date 1">
            <a:extLst>
              <a:ext uri="{FF2B5EF4-FFF2-40B4-BE49-F238E27FC236}">
                <a16:creationId xmlns:a16="http://schemas.microsoft.com/office/drawing/2014/main" id="{F8170561-5F7A-B046-81BE-E60E60355D4F}"/>
              </a:ext>
            </a:extLst>
          </p:cNvPr>
          <p:cNvSpPr>
            <a:spLocks noGrp="1"/>
          </p:cNvSpPr>
          <p:nvPr>
            <p:ph type="dt" sz="half" idx="2"/>
          </p:nvPr>
        </p:nvSpPr>
        <p:spPr>
          <a:xfrm>
            <a:off x="420937" y="6378002"/>
            <a:ext cx="2743200" cy="366183"/>
          </a:xfrm>
          <a:prstGeom prst="rect">
            <a:avLst/>
          </a:prstGeom>
        </p:spPr>
        <p:txBody>
          <a:bodyPr vert="horz" lIns="91440" tIns="45720" rIns="91440" bIns="45720" rtlCol="0" anchor="ctr"/>
          <a:lstStyle>
            <a:lvl1pPr algn="l">
              <a:defRPr sz="1000" b="1">
                <a:solidFill>
                  <a:schemeClr val="tx1"/>
                </a:solidFill>
              </a:defRPr>
            </a:lvl1pPr>
          </a:lstStyle>
          <a:p>
            <a:r>
              <a:rPr lang="fr-FR" cap="all"/>
              <a:t>08/09/2023</a:t>
            </a:r>
            <a:endParaRPr lang="fr-FR" cap="all" dirty="0"/>
          </a:p>
        </p:txBody>
      </p:sp>
      <p:cxnSp>
        <p:nvCxnSpPr>
          <p:cNvPr id="9" name="Connecteur droit 8">
            <a:extLst>
              <a:ext uri="{FF2B5EF4-FFF2-40B4-BE49-F238E27FC236}">
                <a16:creationId xmlns:a16="http://schemas.microsoft.com/office/drawing/2014/main" id="{E071FEB6-0E77-DD46-9DA0-C52EF51FC7F3}"/>
              </a:ext>
            </a:extLst>
          </p:cNvPr>
          <p:cNvCxnSpPr/>
          <p:nvPr/>
        </p:nvCxnSpPr>
        <p:spPr bwMode="gray">
          <a:xfrm>
            <a:off x="480000" y="6379200"/>
            <a:ext cx="11232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Image 13">
            <a:extLst>
              <a:ext uri="{FF2B5EF4-FFF2-40B4-BE49-F238E27FC236}">
                <a16:creationId xmlns:a16="http://schemas.microsoft.com/office/drawing/2014/main" id="{5C7551C4-641A-D343-AA7E-79AE4711BFA8}"/>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bwMode="gray">
          <a:xfrm>
            <a:off x="1563837" y="247643"/>
            <a:ext cx="809139" cy="464708"/>
          </a:xfrm>
          <a:prstGeom prst="rect">
            <a:avLst/>
          </a:prstGeom>
        </p:spPr>
      </p:pic>
      <p:pic>
        <p:nvPicPr>
          <p:cNvPr id="15" name="Image 14">
            <a:extLst>
              <a:ext uri="{FF2B5EF4-FFF2-40B4-BE49-F238E27FC236}">
                <a16:creationId xmlns:a16="http://schemas.microsoft.com/office/drawing/2014/main" id="{4921EE98-A0EA-AE49-A902-478042AA6CF9}"/>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bwMode="gray">
          <a:xfrm>
            <a:off x="384000" y="144000"/>
            <a:ext cx="720000" cy="720000"/>
          </a:xfrm>
          <a:prstGeom prst="rect">
            <a:avLst/>
          </a:prstGeom>
        </p:spPr>
      </p:pic>
    </p:spTree>
    <p:extLst>
      <p:ext uri="{BB962C8B-B14F-4D97-AF65-F5344CB8AC3E}">
        <p14:creationId xmlns:p14="http://schemas.microsoft.com/office/powerpoint/2010/main" val="1371428535"/>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Lst>
  <p:hf hdr="0"/>
  <p:txStyles>
    <p:titleStyle>
      <a:lvl1pPr marL="19051" indent="0" algn="l" defTabSz="1219231" rtl="0" eaLnBrk="1" latinLnBrk="0" hangingPunct="1">
        <a:lnSpc>
          <a:spcPct val="90000"/>
        </a:lnSpc>
        <a:spcBef>
          <a:spcPct val="0"/>
        </a:spcBef>
        <a:buNone/>
        <a:tabLst/>
        <a:defRPr sz="3334" b="1" kern="1200">
          <a:solidFill>
            <a:schemeClr val="tx1"/>
          </a:solidFill>
          <a:latin typeface="+mj-lt"/>
          <a:ea typeface="+mj-ea"/>
          <a:cs typeface="+mj-cs"/>
        </a:defRPr>
      </a:lvl1pPr>
    </p:titleStyle>
    <p:bodyStyle>
      <a:lvl1pPr marL="122770" indent="0" algn="l" defTabSz="1219231" rtl="0" eaLnBrk="1" latinLnBrk="0" hangingPunct="1">
        <a:lnSpc>
          <a:spcPct val="100000"/>
        </a:lnSpc>
        <a:spcBef>
          <a:spcPts val="0"/>
        </a:spcBef>
        <a:spcAft>
          <a:spcPts val="667"/>
        </a:spcAft>
        <a:buFont typeface="Arial" pitchFamily="34" charset="0"/>
        <a:buNone/>
        <a:tabLst/>
        <a:defRPr sz="1867" b="0" kern="1200">
          <a:solidFill>
            <a:schemeClr val="tx1"/>
          </a:solidFill>
          <a:latin typeface="+mn-lt"/>
          <a:ea typeface="+mn-ea"/>
          <a:cs typeface="+mn-cs"/>
        </a:defRPr>
      </a:lvl1pPr>
      <a:lvl2pPr marL="468611" indent="-228605" algn="l" defTabSz="1219231" rtl="0" eaLnBrk="1" latinLnBrk="0" hangingPunct="1">
        <a:lnSpc>
          <a:spcPct val="100000"/>
        </a:lnSpc>
        <a:spcBef>
          <a:spcPts val="800"/>
        </a:spcBef>
        <a:spcAft>
          <a:spcPts val="800"/>
        </a:spcAft>
        <a:buSzPct val="100000"/>
        <a:buFont typeface="Arial" panose="020B0604020202020204" pitchFamily="34" charset="0"/>
        <a:buChar char="•"/>
        <a:defRPr sz="1600" kern="1200">
          <a:solidFill>
            <a:schemeClr val="tx1"/>
          </a:solidFill>
          <a:latin typeface="+mn-lt"/>
          <a:ea typeface="+mn-ea"/>
          <a:cs typeface="+mn-cs"/>
        </a:defRPr>
      </a:lvl2pPr>
      <a:lvl3pPr marL="708617" indent="-228605" algn="l" defTabSz="1219231" rtl="0" eaLnBrk="1" latinLnBrk="0" hangingPunct="1">
        <a:lnSpc>
          <a:spcPct val="100000"/>
        </a:lnSpc>
        <a:spcBef>
          <a:spcPts val="133"/>
        </a:spcBef>
        <a:spcAft>
          <a:spcPts val="133"/>
        </a:spcAft>
        <a:buSzPct val="100000"/>
        <a:buFont typeface="Wingdings" pitchFamily="2" charset="2"/>
        <a:buChar char="§"/>
        <a:defRPr sz="1333" kern="1200">
          <a:solidFill>
            <a:schemeClr val="tx1"/>
          </a:solidFill>
          <a:latin typeface="+mn-lt"/>
          <a:ea typeface="+mn-ea"/>
          <a:cs typeface="+mn-cs"/>
        </a:defRPr>
      </a:lvl3pPr>
      <a:lvl4pPr marL="948623" indent="-228605" algn="l" defTabSz="1219231" rtl="0" eaLnBrk="1" latinLnBrk="0" hangingPunct="1">
        <a:lnSpc>
          <a:spcPct val="100000"/>
        </a:lnSpc>
        <a:spcBef>
          <a:spcPts val="133"/>
        </a:spcBef>
        <a:spcAft>
          <a:spcPts val="133"/>
        </a:spcAft>
        <a:buSzPct val="100000"/>
        <a:buFont typeface="Arial" panose="020B0604020202020204" pitchFamily="34" charset="0"/>
        <a:buChar char="•"/>
        <a:defRPr sz="1067" kern="1200">
          <a:solidFill>
            <a:schemeClr val="tx1"/>
          </a:solidFill>
          <a:latin typeface="+mn-lt"/>
          <a:ea typeface="+mn-ea"/>
          <a:cs typeface="+mn-cs"/>
        </a:defRPr>
      </a:lvl4pPr>
      <a:lvl5pPr marL="1236631" indent="-228605" algn="l" defTabSz="1219231" rtl="0" eaLnBrk="1" latinLnBrk="0" hangingPunct="1">
        <a:lnSpc>
          <a:spcPct val="100000"/>
        </a:lnSpc>
        <a:spcBef>
          <a:spcPts val="133"/>
        </a:spcBef>
        <a:spcAft>
          <a:spcPts val="133"/>
        </a:spcAft>
        <a:buSzPct val="100000"/>
        <a:buFont typeface="Wingdings" pitchFamily="2" charset="2"/>
        <a:buChar char="§"/>
        <a:defRPr sz="933" kern="1200">
          <a:solidFill>
            <a:schemeClr val="tx1"/>
          </a:solidFill>
          <a:latin typeface="+mn-lt"/>
          <a:ea typeface="+mn-ea"/>
          <a:cs typeface="+mn-cs"/>
        </a:defRPr>
      </a:lvl5pPr>
      <a:lvl6pPr marL="3352884" indent="-304807" algn="l" defTabSz="1219231"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499" indent="-304807" algn="l" defTabSz="1219231"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267307" indent="0" algn="l" defTabSz="1219231" rtl="0" eaLnBrk="1" latinLnBrk="0" hangingPunct="1">
        <a:spcBef>
          <a:spcPct val="20000"/>
        </a:spcBef>
        <a:buFont typeface="Arial" pitchFamily="34" charset="0"/>
        <a:buNone/>
        <a:defRPr sz="2667" kern="1200">
          <a:solidFill>
            <a:schemeClr val="tx1"/>
          </a:solidFill>
          <a:latin typeface="+mn-lt"/>
          <a:ea typeface="+mn-ea"/>
          <a:cs typeface="+mn-cs"/>
        </a:defRPr>
      </a:lvl8pPr>
      <a:lvl9pPr marL="5181729" indent="-304807" algn="l" defTabSz="1219231"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fr-FR"/>
      </a:defPPr>
      <a:lvl1pPr marL="0" algn="l" defTabSz="1219231" rtl="0" eaLnBrk="1" latinLnBrk="0" hangingPunct="1">
        <a:defRPr sz="2400" kern="1200">
          <a:solidFill>
            <a:schemeClr val="tx1"/>
          </a:solidFill>
          <a:latin typeface="+mn-lt"/>
          <a:ea typeface="+mn-ea"/>
          <a:cs typeface="+mn-cs"/>
        </a:defRPr>
      </a:lvl1pPr>
      <a:lvl2pPr marL="609616" algn="l" defTabSz="1219231" rtl="0" eaLnBrk="1" latinLnBrk="0" hangingPunct="1">
        <a:defRPr sz="2400" kern="1200">
          <a:solidFill>
            <a:schemeClr val="tx1"/>
          </a:solidFill>
          <a:latin typeface="+mn-lt"/>
          <a:ea typeface="+mn-ea"/>
          <a:cs typeface="+mn-cs"/>
        </a:defRPr>
      </a:lvl2pPr>
      <a:lvl3pPr marL="1219231" algn="l" defTabSz="1219231" rtl="0" eaLnBrk="1" latinLnBrk="0" hangingPunct="1">
        <a:defRPr sz="2400" kern="1200">
          <a:solidFill>
            <a:schemeClr val="tx1"/>
          </a:solidFill>
          <a:latin typeface="+mn-lt"/>
          <a:ea typeface="+mn-ea"/>
          <a:cs typeface="+mn-cs"/>
        </a:defRPr>
      </a:lvl3pPr>
      <a:lvl4pPr marL="1828845" algn="l" defTabSz="1219231" rtl="0" eaLnBrk="1" latinLnBrk="0" hangingPunct="1">
        <a:defRPr sz="2400" kern="1200">
          <a:solidFill>
            <a:schemeClr val="tx1"/>
          </a:solidFill>
          <a:latin typeface="+mn-lt"/>
          <a:ea typeface="+mn-ea"/>
          <a:cs typeface="+mn-cs"/>
        </a:defRPr>
      </a:lvl4pPr>
      <a:lvl5pPr marL="2438461" algn="l" defTabSz="1219231" rtl="0" eaLnBrk="1" latinLnBrk="0" hangingPunct="1">
        <a:defRPr sz="2400" kern="1200">
          <a:solidFill>
            <a:schemeClr val="tx1"/>
          </a:solidFill>
          <a:latin typeface="+mn-lt"/>
          <a:ea typeface="+mn-ea"/>
          <a:cs typeface="+mn-cs"/>
        </a:defRPr>
      </a:lvl5pPr>
      <a:lvl6pPr marL="3048076" algn="l" defTabSz="1219231" rtl="0" eaLnBrk="1" latinLnBrk="0" hangingPunct="1">
        <a:defRPr sz="2400" kern="1200">
          <a:solidFill>
            <a:schemeClr val="tx1"/>
          </a:solidFill>
          <a:latin typeface="+mn-lt"/>
          <a:ea typeface="+mn-ea"/>
          <a:cs typeface="+mn-cs"/>
        </a:defRPr>
      </a:lvl6pPr>
      <a:lvl7pPr marL="3657692" algn="l" defTabSz="1219231" rtl="0" eaLnBrk="1" latinLnBrk="0" hangingPunct="1">
        <a:defRPr sz="2400" kern="1200">
          <a:solidFill>
            <a:schemeClr val="tx1"/>
          </a:solidFill>
          <a:latin typeface="+mn-lt"/>
          <a:ea typeface="+mn-ea"/>
          <a:cs typeface="+mn-cs"/>
        </a:defRPr>
      </a:lvl7pPr>
      <a:lvl8pPr marL="4267307" algn="l" defTabSz="1219231" rtl="0" eaLnBrk="1" latinLnBrk="0" hangingPunct="1">
        <a:defRPr sz="2400" kern="1200">
          <a:solidFill>
            <a:schemeClr val="tx1"/>
          </a:solidFill>
          <a:latin typeface="+mn-lt"/>
          <a:ea typeface="+mn-ea"/>
          <a:cs typeface="+mn-cs"/>
        </a:defRPr>
      </a:lvl8pPr>
      <a:lvl9pPr marL="4876922" algn="l" defTabSz="1219231"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0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25.png"/><Relationship Id="rId4" Type="http://schemas.openxmlformats.org/officeDocument/2006/relationships/image" Target="../media/image24.sv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3" Type="http://schemas.openxmlformats.org/officeDocument/2006/relationships/hyperlink" Target="https://www.france-assos-sante.org/formation/ru-en-avant/" TargetMode="External"/><Relationship Id="rId2" Type="http://schemas.openxmlformats.org/officeDocument/2006/relationships/hyperlink" Target="https://www.iledefrance.ars.sante.fr/associations-dusagers-comment-etre-agree" TargetMode="Externa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6" Type="http://schemas.openxmlformats.org/officeDocument/2006/relationships/tags" Target="../tags/tag26.xml"/><Relationship Id="rId21" Type="http://schemas.openxmlformats.org/officeDocument/2006/relationships/tags" Target="../tags/tag21.xml"/><Relationship Id="rId42" Type="http://schemas.openxmlformats.org/officeDocument/2006/relationships/tags" Target="../tags/tag42.xml"/><Relationship Id="rId47" Type="http://schemas.openxmlformats.org/officeDocument/2006/relationships/tags" Target="../tags/tag47.xml"/><Relationship Id="rId63" Type="http://schemas.openxmlformats.org/officeDocument/2006/relationships/tags" Target="../tags/tag63.xml"/><Relationship Id="rId68" Type="http://schemas.openxmlformats.org/officeDocument/2006/relationships/tags" Target="../tags/tag68.xml"/><Relationship Id="rId7" Type="http://schemas.openxmlformats.org/officeDocument/2006/relationships/tags" Target="../tags/tag7.xml"/><Relationship Id="rId2" Type="http://schemas.openxmlformats.org/officeDocument/2006/relationships/tags" Target="../tags/tag2.xml"/><Relationship Id="rId16" Type="http://schemas.openxmlformats.org/officeDocument/2006/relationships/tags" Target="../tags/tag16.xml"/><Relationship Id="rId29" Type="http://schemas.openxmlformats.org/officeDocument/2006/relationships/tags" Target="../tags/tag29.xml"/><Relationship Id="rId11" Type="http://schemas.openxmlformats.org/officeDocument/2006/relationships/tags" Target="../tags/tag11.xml"/><Relationship Id="rId24" Type="http://schemas.openxmlformats.org/officeDocument/2006/relationships/tags" Target="../tags/tag24.xml"/><Relationship Id="rId32" Type="http://schemas.openxmlformats.org/officeDocument/2006/relationships/tags" Target="../tags/tag32.xml"/><Relationship Id="rId37" Type="http://schemas.openxmlformats.org/officeDocument/2006/relationships/tags" Target="../tags/tag37.xml"/><Relationship Id="rId40" Type="http://schemas.openxmlformats.org/officeDocument/2006/relationships/tags" Target="../tags/tag40.xml"/><Relationship Id="rId45" Type="http://schemas.openxmlformats.org/officeDocument/2006/relationships/tags" Target="../tags/tag45.xml"/><Relationship Id="rId53" Type="http://schemas.openxmlformats.org/officeDocument/2006/relationships/tags" Target="../tags/tag53.xml"/><Relationship Id="rId58" Type="http://schemas.openxmlformats.org/officeDocument/2006/relationships/tags" Target="../tags/tag58.xml"/><Relationship Id="rId66" Type="http://schemas.openxmlformats.org/officeDocument/2006/relationships/tags" Target="../tags/tag66.xml"/><Relationship Id="rId5" Type="http://schemas.openxmlformats.org/officeDocument/2006/relationships/tags" Target="../tags/tag5.xml"/><Relationship Id="rId61" Type="http://schemas.openxmlformats.org/officeDocument/2006/relationships/tags" Target="../tags/tag61.xml"/><Relationship Id="rId19" Type="http://schemas.openxmlformats.org/officeDocument/2006/relationships/tags" Target="../tags/tag1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tags" Target="../tags/tag27.xml"/><Relationship Id="rId30" Type="http://schemas.openxmlformats.org/officeDocument/2006/relationships/tags" Target="../tags/tag30.xml"/><Relationship Id="rId35" Type="http://schemas.openxmlformats.org/officeDocument/2006/relationships/tags" Target="../tags/tag35.xml"/><Relationship Id="rId43" Type="http://schemas.openxmlformats.org/officeDocument/2006/relationships/tags" Target="../tags/tag43.xml"/><Relationship Id="rId48" Type="http://schemas.openxmlformats.org/officeDocument/2006/relationships/tags" Target="../tags/tag48.xml"/><Relationship Id="rId56" Type="http://schemas.openxmlformats.org/officeDocument/2006/relationships/tags" Target="../tags/tag56.xml"/><Relationship Id="rId64" Type="http://schemas.openxmlformats.org/officeDocument/2006/relationships/tags" Target="../tags/tag64.xml"/><Relationship Id="rId69" Type="http://schemas.openxmlformats.org/officeDocument/2006/relationships/slideLayout" Target="../slideLayouts/slideLayout14.xml"/><Relationship Id="rId8" Type="http://schemas.openxmlformats.org/officeDocument/2006/relationships/tags" Target="../tags/tag8.xml"/><Relationship Id="rId51" Type="http://schemas.openxmlformats.org/officeDocument/2006/relationships/tags" Target="../tags/tag51.xml"/><Relationship Id="rId3" Type="http://schemas.openxmlformats.org/officeDocument/2006/relationships/tags" Target="../tags/tag3.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33" Type="http://schemas.openxmlformats.org/officeDocument/2006/relationships/tags" Target="../tags/tag33.xml"/><Relationship Id="rId38" Type="http://schemas.openxmlformats.org/officeDocument/2006/relationships/tags" Target="../tags/tag38.xml"/><Relationship Id="rId46" Type="http://schemas.openxmlformats.org/officeDocument/2006/relationships/tags" Target="../tags/tag46.xml"/><Relationship Id="rId59" Type="http://schemas.openxmlformats.org/officeDocument/2006/relationships/tags" Target="../tags/tag59.xml"/><Relationship Id="rId67" Type="http://schemas.openxmlformats.org/officeDocument/2006/relationships/tags" Target="../tags/tag67.xml"/><Relationship Id="rId20" Type="http://schemas.openxmlformats.org/officeDocument/2006/relationships/tags" Target="../tags/tag20.xml"/><Relationship Id="rId41" Type="http://schemas.openxmlformats.org/officeDocument/2006/relationships/tags" Target="../tags/tag41.xml"/><Relationship Id="rId54" Type="http://schemas.openxmlformats.org/officeDocument/2006/relationships/tags" Target="../tags/tag54.xml"/><Relationship Id="rId62" Type="http://schemas.openxmlformats.org/officeDocument/2006/relationships/tags" Target="../tags/tag62.xml"/><Relationship Id="rId1" Type="http://schemas.openxmlformats.org/officeDocument/2006/relationships/tags" Target="../tags/tag1.xml"/><Relationship Id="rId6" Type="http://schemas.openxmlformats.org/officeDocument/2006/relationships/tags" Target="../tags/tag6.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tags" Target="../tags/tag28.xml"/><Relationship Id="rId36" Type="http://schemas.openxmlformats.org/officeDocument/2006/relationships/tags" Target="../tags/tag36.xml"/><Relationship Id="rId49" Type="http://schemas.openxmlformats.org/officeDocument/2006/relationships/tags" Target="../tags/tag49.xml"/><Relationship Id="rId57" Type="http://schemas.openxmlformats.org/officeDocument/2006/relationships/tags" Target="../tags/tag57.xml"/><Relationship Id="rId10" Type="http://schemas.openxmlformats.org/officeDocument/2006/relationships/tags" Target="../tags/tag10.xml"/><Relationship Id="rId31" Type="http://schemas.openxmlformats.org/officeDocument/2006/relationships/tags" Target="../tags/tag31.xml"/><Relationship Id="rId44" Type="http://schemas.openxmlformats.org/officeDocument/2006/relationships/tags" Target="../tags/tag44.xml"/><Relationship Id="rId52" Type="http://schemas.openxmlformats.org/officeDocument/2006/relationships/tags" Target="../tags/tag52.xml"/><Relationship Id="rId60" Type="http://schemas.openxmlformats.org/officeDocument/2006/relationships/tags" Target="../tags/tag60.xml"/><Relationship Id="rId65" Type="http://schemas.openxmlformats.org/officeDocument/2006/relationships/tags" Target="../tags/tag65.xml"/><Relationship Id="rId4" Type="http://schemas.openxmlformats.org/officeDocument/2006/relationships/tags" Target="../tags/tag4.xml"/><Relationship Id="rId9" Type="http://schemas.openxmlformats.org/officeDocument/2006/relationships/tags" Target="../tags/tag9.xml"/><Relationship Id="rId13" Type="http://schemas.openxmlformats.org/officeDocument/2006/relationships/tags" Target="../tags/tag13.xml"/><Relationship Id="rId18" Type="http://schemas.openxmlformats.org/officeDocument/2006/relationships/tags" Target="../tags/tag18.xml"/><Relationship Id="rId39" Type="http://schemas.openxmlformats.org/officeDocument/2006/relationships/tags" Target="../tags/tag39.xml"/><Relationship Id="rId34" Type="http://schemas.openxmlformats.org/officeDocument/2006/relationships/tags" Target="../tags/tag34.xml"/><Relationship Id="rId50" Type="http://schemas.openxmlformats.org/officeDocument/2006/relationships/tags" Target="../tags/tag50.xml"/><Relationship Id="rId55" Type="http://schemas.openxmlformats.org/officeDocument/2006/relationships/tags" Target="../tags/tag5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hyperlink" Target="https://demat.social.gouv.fr/commencer/c4047623-801f-44e0-95a9-a9cbeda437b3" TargetMode="External"/><Relationship Id="rId2" Type="http://schemas.openxmlformats.org/officeDocument/2006/relationships/hyperlink" Target="https://demat.social.gouv.fr/commencer/87477451-e259-41ba-bcc9-54a2a872472d" TargetMode="Externa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hyperlink" Target="https://www.pimmsmediation.fr/associations-pimms-mediation/" TargetMode="External"/><Relationship Id="rId2" Type="http://schemas.openxmlformats.org/officeDocument/2006/relationships/hyperlink" Target="https://www.france-services.gouv.fr/le-reseau/ile-de-france" TargetMode="External"/><Relationship Id="rId1" Type="http://schemas.openxmlformats.org/officeDocument/2006/relationships/slideLayout" Target="../slideLayouts/slideLayout14.xml"/><Relationship Id="rId4" Type="http://schemas.openxmlformats.org/officeDocument/2006/relationships/hyperlink" Target="https://www.conseiller-numerique.gouv.fr/regions/%C3%8Ele-de-France"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hyperlink" Target="https://www.france-assos-sante.org/formation/devenir-ru-pourquoi-pas-moi/" TargetMode="Externa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4.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4.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4.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DDA4948B-AB57-F1F9-A214-65216568C2FA}"/>
              </a:ext>
            </a:extLst>
          </p:cNvPr>
          <p:cNvSpPr>
            <a:spLocks noGrp="1"/>
          </p:cNvSpPr>
          <p:nvPr>
            <p:ph type="dt" sz="half" idx="10"/>
          </p:nvPr>
        </p:nvSpPr>
        <p:spPr/>
        <p:txBody>
          <a:bodyPr/>
          <a:lstStyle/>
          <a:p>
            <a:r>
              <a:rPr lang="fr-FR"/>
              <a:t>08/09/2023</a:t>
            </a:r>
            <a:endParaRPr lang="fr-FR" dirty="0"/>
          </a:p>
        </p:txBody>
      </p:sp>
      <p:sp>
        <p:nvSpPr>
          <p:cNvPr id="3" name="Espace réservé du pied de page 2">
            <a:extLst>
              <a:ext uri="{FF2B5EF4-FFF2-40B4-BE49-F238E27FC236}">
                <a16:creationId xmlns:a16="http://schemas.microsoft.com/office/drawing/2014/main" id="{AAA027EB-8A54-9037-9567-5C1447B89F99}"/>
              </a:ext>
            </a:extLst>
          </p:cNvPr>
          <p:cNvSpPr>
            <a:spLocks noGrp="1"/>
          </p:cNvSpPr>
          <p:nvPr>
            <p:ph type="ftr" sz="quarter" idx="11"/>
          </p:nvPr>
        </p:nvSpPr>
        <p:spPr>
          <a:xfrm>
            <a:off x="986893" y="6020737"/>
            <a:ext cx="10478966" cy="597263"/>
          </a:xfrm>
        </p:spPr>
        <p:txBody>
          <a:bodyPr/>
          <a:lstStyle/>
          <a:p>
            <a:pPr>
              <a:tabLst>
                <a:tab pos="10228263" algn="r"/>
              </a:tabLst>
            </a:pPr>
            <a:r>
              <a:rPr lang="fr-FR" dirty="0"/>
              <a:t>DESCOM / DEMOS 	</a:t>
            </a:r>
            <a:r>
              <a:rPr lang="fr-FR" b="1" dirty="0"/>
              <a:t>31 mars 2025</a:t>
            </a:r>
          </a:p>
        </p:txBody>
      </p:sp>
      <p:sp>
        <p:nvSpPr>
          <p:cNvPr id="4" name="Espace réservé du numéro de diapositive 3">
            <a:extLst>
              <a:ext uri="{FF2B5EF4-FFF2-40B4-BE49-F238E27FC236}">
                <a16:creationId xmlns:a16="http://schemas.microsoft.com/office/drawing/2014/main" id="{7F9BD026-9B3F-C45C-AC97-B7C84DA19BD6}"/>
              </a:ext>
            </a:extLst>
          </p:cNvPr>
          <p:cNvSpPr>
            <a:spLocks noGrp="1"/>
          </p:cNvSpPr>
          <p:nvPr>
            <p:ph type="sldNum" sz="quarter" idx="12"/>
          </p:nvPr>
        </p:nvSpPr>
        <p:spPr/>
        <p:txBody>
          <a:bodyPr/>
          <a:lstStyle/>
          <a:p>
            <a:fld id="{10C140CD-8AED-46FF-A9A2-77308F3F39AE}" type="slidenum">
              <a:rPr lang="fr-FR" smtClean="0"/>
              <a:pPr/>
              <a:t>1</a:t>
            </a:fld>
            <a:endParaRPr lang="fr-FR" dirty="0"/>
          </a:p>
        </p:txBody>
      </p:sp>
      <p:sp>
        <p:nvSpPr>
          <p:cNvPr id="5" name="Titre 4">
            <a:extLst>
              <a:ext uri="{FF2B5EF4-FFF2-40B4-BE49-F238E27FC236}">
                <a16:creationId xmlns:a16="http://schemas.microsoft.com/office/drawing/2014/main" id="{C0B8D260-9C05-262C-B79F-7EAACC5D82E9}"/>
              </a:ext>
            </a:extLst>
          </p:cNvPr>
          <p:cNvSpPr>
            <a:spLocks noGrp="1"/>
          </p:cNvSpPr>
          <p:nvPr>
            <p:ph type="title"/>
          </p:nvPr>
        </p:nvSpPr>
        <p:spPr/>
        <p:txBody>
          <a:bodyPr/>
          <a:lstStyle/>
          <a:p>
            <a:endParaRPr lang="fr-FR"/>
          </a:p>
        </p:txBody>
      </p:sp>
    </p:spTree>
    <p:extLst>
      <p:ext uri="{BB962C8B-B14F-4D97-AF65-F5344CB8AC3E}">
        <p14:creationId xmlns:p14="http://schemas.microsoft.com/office/powerpoint/2010/main" val="31771044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pour une image  6">
            <a:extLst>
              <a:ext uri="{FF2B5EF4-FFF2-40B4-BE49-F238E27FC236}">
                <a16:creationId xmlns:a16="http://schemas.microsoft.com/office/drawing/2014/main" id="{4B80D9C4-9621-65A1-2FB3-936CBC98E8EE}"/>
              </a:ext>
            </a:extLst>
          </p:cNvPr>
          <p:cNvSpPr>
            <a:spLocks noGrp="1"/>
          </p:cNvSpPr>
          <p:nvPr>
            <p:ph type="pic" sz="quarter" idx="13"/>
          </p:nvPr>
        </p:nvSpPr>
        <p:spPr/>
        <p:txBody>
          <a:bodyPr/>
          <a:lstStyle/>
          <a:p>
            <a:endParaRPr lang="fr-FR" dirty="0"/>
          </a:p>
        </p:txBody>
      </p:sp>
      <p:sp>
        <p:nvSpPr>
          <p:cNvPr id="9" name="Ellipse 8">
            <a:extLst>
              <a:ext uri="{FF2B5EF4-FFF2-40B4-BE49-F238E27FC236}">
                <a16:creationId xmlns:a16="http://schemas.microsoft.com/office/drawing/2014/main" id="{AD9EFE13-576A-D361-1515-3B58CF122F3F}"/>
              </a:ext>
            </a:extLst>
          </p:cNvPr>
          <p:cNvSpPr/>
          <p:nvPr/>
        </p:nvSpPr>
        <p:spPr>
          <a:xfrm>
            <a:off x="9351494" y="-304083"/>
            <a:ext cx="2576981" cy="2632291"/>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e la date 2">
            <a:extLst>
              <a:ext uri="{FF2B5EF4-FFF2-40B4-BE49-F238E27FC236}">
                <a16:creationId xmlns:a16="http://schemas.microsoft.com/office/drawing/2014/main" id="{476AB89E-B5AE-2EBA-6BCA-0287614636E9}"/>
              </a:ext>
            </a:extLst>
          </p:cNvPr>
          <p:cNvSpPr>
            <a:spLocks noGrp="1"/>
          </p:cNvSpPr>
          <p:nvPr>
            <p:ph type="dt" sz="half" idx="2"/>
          </p:nvPr>
        </p:nvSpPr>
        <p:spPr/>
        <p:txBody>
          <a:bodyPr/>
          <a:lstStyle/>
          <a:p>
            <a:r>
              <a:rPr lang="fr-FR" cap="all" dirty="0"/>
              <a:t>31/03/2025</a:t>
            </a:r>
          </a:p>
        </p:txBody>
      </p:sp>
      <p:sp>
        <p:nvSpPr>
          <p:cNvPr id="4" name="Titre 3">
            <a:extLst>
              <a:ext uri="{FF2B5EF4-FFF2-40B4-BE49-F238E27FC236}">
                <a16:creationId xmlns:a16="http://schemas.microsoft.com/office/drawing/2014/main" id="{E48FDCCB-321F-BC90-5917-50A43B36E04B}"/>
              </a:ext>
            </a:extLst>
          </p:cNvPr>
          <p:cNvSpPr>
            <a:spLocks noGrp="1"/>
          </p:cNvSpPr>
          <p:nvPr>
            <p:ph type="title"/>
          </p:nvPr>
        </p:nvSpPr>
        <p:spPr>
          <a:xfrm>
            <a:off x="485714" y="1832122"/>
            <a:ext cx="11226286" cy="4168083"/>
          </a:xfrm>
        </p:spPr>
        <p:txBody>
          <a:bodyPr/>
          <a:lstStyle/>
          <a:p>
            <a:r>
              <a:rPr lang="fr-FR" sz="4800" dirty="0"/>
              <a:t>France Assos Santé Île-de-France : appuis et ressources</a:t>
            </a:r>
            <a:br>
              <a:rPr lang="fr-FR" dirty="0"/>
            </a:br>
            <a:r>
              <a:rPr lang="fr-FR" sz="2400" dirty="0"/>
              <a:t> </a:t>
            </a:r>
            <a:br>
              <a:rPr lang="fr-FR" dirty="0"/>
            </a:br>
            <a:r>
              <a:rPr lang="fr-FR" sz="3600" b="0" dirty="0"/>
              <a:t>Léa REDON</a:t>
            </a:r>
            <a:br>
              <a:rPr lang="fr-FR" sz="3600" b="0" dirty="0"/>
            </a:br>
            <a:r>
              <a:rPr lang="fr-FR" sz="3200" b="0" dirty="0"/>
              <a:t>Chargée de mission à France Assos Santé Île-de-France</a:t>
            </a:r>
            <a:endParaRPr lang="fr-FR" b="0" dirty="0"/>
          </a:p>
        </p:txBody>
      </p:sp>
      <p:sp>
        <p:nvSpPr>
          <p:cNvPr id="5" name="Espace réservé du numéro de diapositive 4">
            <a:extLst>
              <a:ext uri="{FF2B5EF4-FFF2-40B4-BE49-F238E27FC236}">
                <a16:creationId xmlns:a16="http://schemas.microsoft.com/office/drawing/2014/main" id="{A78400A1-69FF-B28F-3089-06847FBB1E0C}"/>
              </a:ext>
            </a:extLst>
          </p:cNvPr>
          <p:cNvSpPr>
            <a:spLocks noGrp="1"/>
          </p:cNvSpPr>
          <p:nvPr>
            <p:ph type="sldNum" sz="quarter" idx="4"/>
          </p:nvPr>
        </p:nvSpPr>
        <p:spPr/>
        <p:txBody>
          <a:bodyPr/>
          <a:lstStyle/>
          <a:p>
            <a:fld id="{733122C9-A0B9-462F-8757-0847AD287B63}" type="slidenum">
              <a:rPr lang="fr-FR" smtClean="0"/>
              <a:pPr/>
              <a:t>10</a:t>
            </a:fld>
            <a:endParaRPr lang="fr-FR" dirty="0"/>
          </a:p>
        </p:txBody>
      </p:sp>
      <p:sp>
        <p:nvSpPr>
          <p:cNvPr id="6" name="Espace réservé du pied de page 5">
            <a:extLst>
              <a:ext uri="{FF2B5EF4-FFF2-40B4-BE49-F238E27FC236}">
                <a16:creationId xmlns:a16="http://schemas.microsoft.com/office/drawing/2014/main" id="{470F463F-E71F-8718-3A98-40CE7AD38621}"/>
              </a:ext>
            </a:extLst>
          </p:cNvPr>
          <p:cNvSpPr>
            <a:spLocks noGrp="1"/>
          </p:cNvSpPr>
          <p:nvPr>
            <p:ph type="ftr" sz="quarter" idx="3"/>
          </p:nvPr>
        </p:nvSpPr>
        <p:spPr/>
        <p:txBody>
          <a:bodyPr/>
          <a:lstStyle/>
          <a:p>
            <a:r>
              <a:rPr lang="fr-FR" dirty="0"/>
              <a:t>DESCOM / DEMOS</a:t>
            </a:r>
          </a:p>
        </p:txBody>
      </p:sp>
      <p:sp>
        <p:nvSpPr>
          <p:cNvPr id="2" name="Freeform 6">
            <a:extLst>
              <a:ext uri="{FF2B5EF4-FFF2-40B4-BE49-F238E27FC236}">
                <a16:creationId xmlns:a16="http://schemas.microsoft.com/office/drawing/2014/main" id="{4B4229AC-BD24-CFAB-8DAE-7EB18FFEC833}"/>
              </a:ext>
            </a:extLst>
          </p:cNvPr>
          <p:cNvSpPr/>
          <p:nvPr/>
        </p:nvSpPr>
        <p:spPr>
          <a:xfrm>
            <a:off x="9448578" y="74928"/>
            <a:ext cx="2642091" cy="2077478"/>
          </a:xfrm>
          <a:custGeom>
            <a:avLst/>
            <a:gdLst/>
            <a:ahLst/>
            <a:cxnLst/>
            <a:rect l="l" t="t" r="r" b="b"/>
            <a:pathLst>
              <a:path w="2345743" h="1877547">
                <a:moveTo>
                  <a:pt x="0" y="0"/>
                </a:moveTo>
                <a:lnTo>
                  <a:pt x="2345743" y="0"/>
                </a:lnTo>
                <a:lnTo>
                  <a:pt x="2345743" y="1877547"/>
                </a:lnTo>
                <a:lnTo>
                  <a:pt x="0" y="1877547"/>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 name="Freeform 6">
            <a:extLst>
              <a:ext uri="{FF2B5EF4-FFF2-40B4-BE49-F238E27FC236}">
                <a16:creationId xmlns:a16="http://schemas.microsoft.com/office/drawing/2014/main" id="{246C346F-B7ED-4C6F-A9F2-11ED07967002}"/>
              </a:ext>
            </a:extLst>
          </p:cNvPr>
          <p:cNvSpPr/>
          <p:nvPr/>
        </p:nvSpPr>
        <p:spPr>
          <a:xfrm>
            <a:off x="2808514" y="74928"/>
            <a:ext cx="908881" cy="848122"/>
          </a:xfrm>
          <a:custGeom>
            <a:avLst/>
            <a:gdLst/>
            <a:ahLst/>
            <a:cxnLst/>
            <a:rect l="l" t="t" r="r" b="b"/>
            <a:pathLst>
              <a:path w="2345743" h="1877547">
                <a:moveTo>
                  <a:pt x="0" y="0"/>
                </a:moveTo>
                <a:lnTo>
                  <a:pt x="2345743" y="0"/>
                </a:lnTo>
                <a:lnTo>
                  <a:pt x="2345743" y="1877547"/>
                </a:lnTo>
                <a:lnTo>
                  <a:pt x="0" y="1877547"/>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2240349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024243" y="-548711"/>
            <a:ext cx="7540043" cy="1144321"/>
            <a:chOff x="0" y="0"/>
            <a:chExt cx="2978783" cy="452077"/>
          </a:xfrm>
        </p:grpSpPr>
        <p:sp>
          <p:nvSpPr>
            <p:cNvPr id="3" name="Freeform 3"/>
            <p:cNvSpPr/>
            <p:nvPr/>
          </p:nvSpPr>
          <p:spPr>
            <a:xfrm>
              <a:off x="0" y="0"/>
              <a:ext cx="2978783" cy="452077"/>
            </a:xfrm>
            <a:custGeom>
              <a:avLst/>
              <a:gdLst/>
              <a:ahLst/>
              <a:cxnLst/>
              <a:rect l="l" t="t" r="r" b="b"/>
              <a:pathLst>
                <a:path w="2978783" h="452077">
                  <a:moveTo>
                    <a:pt x="34910" y="0"/>
                  </a:moveTo>
                  <a:lnTo>
                    <a:pt x="2943872" y="0"/>
                  </a:lnTo>
                  <a:cubicBezTo>
                    <a:pt x="2953131" y="0"/>
                    <a:pt x="2962011" y="3678"/>
                    <a:pt x="2968558" y="10225"/>
                  </a:cubicBezTo>
                  <a:cubicBezTo>
                    <a:pt x="2975105" y="16772"/>
                    <a:pt x="2978783" y="25652"/>
                    <a:pt x="2978783" y="34910"/>
                  </a:cubicBezTo>
                  <a:lnTo>
                    <a:pt x="2978783" y="417167"/>
                  </a:lnTo>
                  <a:cubicBezTo>
                    <a:pt x="2978783" y="426426"/>
                    <a:pt x="2975105" y="435305"/>
                    <a:pt x="2968558" y="441852"/>
                  </a:cubicBezTo>
                  <a:cubicBezTo>
                    <a:pt x="2962011" y="448399"/>
                    <a:pt x="2953131" y="452077"/>
                    <a:pt x="2943872" y="452077"/>
                  </a:cubicBezTo>
                  <a:lnTo>
                    <a:pt x="34910" y="452077"/>
                  </a:lnTo>
                  <a:cubicBezTo>
                    <a:pt x="25652" y="452077"/>
                    <a:pt x="16772" y="448399"/>
                    <a:pt x="10225" y="441852"/>
                  </a:cubicBezTo>
                  <a:cubicBezTo>
                    <a:pt x="3678" y="435305"/>
                    <a:pt x="0" y="426426"/>
                    <a:pt x="0" y="417167"/>
                  </a:cubicBezTo>
                  <a:lnTo>
                    <a:pt x="0" y="34910"/>
                  </a:lnTo>
                  <a:cubicBezTo>
                    <a:pt x="0" y="25652"/>
                    <a:pt x="3678" y="16772"/>
                    <a:pt x="10225" y="10225"/>
                  </a:cubicBezTo>
                  <a:cubicBezTo>
                    <a:pt x="16772" y="3678"/>
                    <a:pt x="25652" y="0"/>
                    <a:pt x="34910" y="0"/>
                  </a:cubicBezTo>
                  <a:close/>
                </a:path>
              </a:pathLst>
            </a:custGeom>
            <a:solidFill>
              <a:srgbClr val="00A8B2">
                <a:alpha val="81961"/>
              </a:srgb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 name="TextBox 4"/>
            <p:cNvSpPr txBox="1"/>
            <p:nvPr/>
          </p:nvSpPr>
          <p:spPr>
            <a:xfrm>
              <a:off x="0" y="-47625"/>
              <a:ext cx="2978783" cy="499702"/>
            </a:xfrm>
            <a:prstGeom prst="rect">
              <a:avLst/>
            </a:prstGeom>
          </p:spPr>
          <p:txBody>
            <a:bodyPr lIns="33867" tIns="33867" rIns="33867" bIns="33867" rtlCol="0" anchor="ctr"/>
            <a:lstStyle/>
            <a:p>
              <a:pPr marL="0" marR="0" lvl="0" indent="0" algn="ctr" defTabSz="91440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sp>
        <p:nvSpPr>
          <p:cNvPr id="5" name="Freeform 5"/>
          <p:cNvSpPr/>
          <p:nvPr/>
        </p:nvSpPr>
        <p:spPr>
          <a:xfrm>
            <a:off x="393516" y="4060419"/>
            <a:ext cx="6742528" cy="2154003"/>
          </a:xfrm>
          <a:custGeom>
            <a:avLst/>
            <a:gdLst/>
            <a:ahLst/>
            <a:cxnLst/>
            <a:rect l="l" t="t" r="r" b="b"/>
            <a:pathLst>
              <a:path w="10113792" h="3231005">
                <a:moveTo>
                  <a:pt x="0" y="0"/>
                </a:moveTo>
                <a:lnTo>
                  <a:pt x="10113792" y="0"/>
                </a:lnTo>
                <a:lnTo>
                  <a:pt x="10113792" y="3231006"/>
                </a:lnTo>
                <a:lnTo>
                  <a:pt x="0" y="3231006"/>
                </a:lnTo>
                <a:lnTo>
                  <a:pt x="0" y="0"/>
                </a:lnTo>
                <a:close/>
              </a:path>
            </a:pathLst>
          </a:custGeom>
          <a:blipFill>
            <a:blip r:embed="rId2"/>
            <a:stretch>
              <a:fillRect t="-36374"/>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 name="Freeform 7"/>
          <p:cNvSpPr/>
          <p:nvPr/>
        </p:nvSpPr>
        <p:spPr>
          <a:xfrm>
            <a:off x="9004229" y="3063035"/>
            <a:ext cx="3187771" cy="3794965"/>
          </a:xfrm>
          <a:custGeom>
            <a:avLst/>
            <a:gdLst/>
            <a:ahLst/>
            <a:cxnLst/>
            <a:rect l="l" t="t" r="r" b="b"/>
            <a:pathLst>
              <a:path w="4781657" h="5692448">
                <a:moveTo>
                  <a:pt x="0" y="0"/>
                </a:moveTo>
                <a:lnTo>
                  <a:pt x="4781657" y="0"/>
                </a:lnTo>
                <a:lnTo>
                  <a:pt x="4781657" y="5692448"/>
                </a:lnTo>
                <a:lnTo>
                  <a:pt x="0" y="5692448"/>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 name="TextBox 8"/>
          <p:cNvSpPr txBox="1"/>
          <p:nvPr/>
        </p:nvSpPr>
        <p:spPr>
          <a:xfrm>
            <a:off x="2173900" y="49574"/>
            <a:ext cx="7288912" cy="872034"/>
          </a:xfrm>
          <a:prstGeom prst="rect">
            <a:avLst/>
          </a:prstGeom>
        </p:spPr>
        <p:txBody>
          <a:bodyPr lIns="0" tIns="0" rIns="0" bIns="0" rtlCol="0" anchor="t">
            <a:spAutoFit/>
          </a:bodyPr>
          <a:lstStyle/>
          <a:p>
            <a:pPr marL="0" marR="0" lvl="0" indent="0" algn="ctr" defTabSz="914400" rtl="0" eaLnBrk="1" fontAlgn="auto" latinLnBrk="0" hangingPunct="1">
              <a:lnSpc>
                <a:spcPts val="3420"/>
              </a:lnSpc>
              <a:spcBef>
                <a:spcPts val="0"/>
              </a:spcBef>
              <a:spcAft>
                <a:spcPts val="0"/>
              </a:spcAft>
              <a:buClrTx/>
              <a:buSzTx/>
              <a:buFontTx/>
              <a:buNone/>
              <a:tabLst/>
              <a:defRPr/>
            </a:pPr>
            <a:r>
              <a:rPr kumimoji="0" lang="en-US" sz="3420" b="1" i="0" u="none" strike="noStrike" kern="1200" cap="none" spc="0" normalizeH="0" baseline="0" noProof="0" dirty="0">
                <a:ln>
                  <a:noFill/>
                </a:ln>
                <a:solidFill>
                  <a:srgbClr val="FFFFFF"/>
                </a:solidFill>
                <a:effectLst/>
                <a:uLnTx/>
                <a:uFillTx/>
                <a:latin typeface="Now Bold"/>
                <a:ea typeface="Now Bold"/>
                <a:cs typeface="Now Bold"/>
                <a:sym typeface="Now Bold"/>
              </a:rPr>
              <a:t>FRANCE ASSOS SANTÉ (UNAASS)</a:t>
            </a:r>
          </a:p>
        </p:txBody>
      </p:sp>
      <p:sp>
        <p:nvSpPr>
          <p:cNvPr id="9" name="TextBox 9"/>
          <p:cNvSpPr txBox="1"/>
          <p:nvPr/>
        </p:nvSpPr>
        <p:spPr>
          <a:xfrm>
            <a:off x="153492" y="921608"/>
            <a:ext cx="11736017" cy="1885131"/>
          </a:xfrm>
          <a:prstGeom prst="rect">
            <a:avLst/>
          </a:prstGeom>
        </p:spPr>
        <p:txBody>
          <a:bodyPr lIns="0" tIns="0" rIns="0" bIns="0" rtlCol="0" anchor="t">
            <a:spAutoFit/>
          </a:bodyPr>
          <a:lstStyle/>
          <a:p>
            <a:pPr marL="0" marR="0" lvl="0" indent="0" algn="just" defTabSz="914400" rtl="0" eaLnBrk="1" fontAlgn="auto" latinLnBrk="0" hangingPunct="1">
              <a:lnSpc>
                <a:spcPts val="2067"/>
              </a:lnSpc>
              <a:spcBef>
                <a:spcPts val="0"/>
              </a:spcBef>
              <a:spcAft>
                <a:spcPts val="0"/>
              </a:spcAft>
              <a:buClrTx/>
              <a:buSzTx/>
              <a:buFontTx/>
              <a:buNone/>
              <a:tabLst/>
              <a:defRPr/>
            </a:pPr>
            <a:r>
              <a:rPr kumimoji="0" lang="en-US" sz="2067" b="1" i="0" u="none" strike="noStrike" kern="1200" cap="none" spc="0" normalizeH="0" baseline="0" noProof="0" dirty="0">
                <a:ln>
                  <a:noFill/>
                </a:ln>
                <a:solidFill>
                  <a:srgbClr val="2F2A80"/>
                </a:solidFill>
                <a:effectLst/>
                <a:uLnTx/>
                <a:uFillTx/>
                <a:latin typeface="Gotham 1 Bold"/>
                <a:ea typeface="Gotham 1 Bold"/>
                <a:cs typeface="Gotham 1 Bold"/>
                <a:sym typeface="Gotham 1 Bold"/>
              </a:rPr>
              <a:t>France Assos Santé </a:t>
            </a:r>
            <a:r>
              <a:rPr kumimoji="0" lang="en-US" sz="2067" b="0" i="0" u="none" strike="noStrike" kern="1200" cap="none" spc="0" normalizeH="0" baseline="0" noProof="0" dirty="0" err="1">
                <a:ln>
                  <a:noFill/>
                </a:ln>
                <a:solidFill>
                  <a:srgbClr val="2F2A80"/>
                </a:solidFill>
                <a:effectLst/>
                <a:uLnTx/>
                <a:uFillTx/>
                <a:latin typeface="Gotham 1"/>
                <a:ea typeface="Gotham 1"/>
                <a:cs typeface="Gotham 1"/>
                <a:sym typeface="Gotham 1"/>
              </a:rPr>
              <a:t>est</a:t>
            </a:r>
            <a:r>
              <a:rPr kumimoji="0" lang="en-US" sz="2067" b="0" i="0" u="none" strike="noStrike" kern="1200" cap="none" spc="0" normalizeH="0" baseline="0" noProof="0" dirty="0">
                <a:ln>
                  <a:noFill/>
                </a:ln>
                <a:solidFill>
                  <a:srgbClr val="2F2A80"/>
                </a:solidFill>
                <a:effectLst/>
                <a:uLnTx/>
                <a:uFillTx/>
                <a:latin typeface="Gotham 1"/>
                <a:ea typeface="Gotham 1"/>
                <a:cs typeface="Gotham 1"/>
                <a:sym typeface="Gotham 1"/>
              </a:rPr>
              <a:t> le nom </a:t>
            </a:r>
            <a:r>
              <a:rPr kumimoji="0" lang="en-US" sz="2067" b="0" i="0" u="none" strike="noStrike" kern="1200" cap="none" spc="0" normalizeH="0" baseline="0" noProof="0" dirty="0" err="1">
                <a:ln>
                  <a:noFill/>
                </a:ln>
                <a:solidFill>
                  <a:srgbClr val="2F2A80"/>
                </a:solidFill>
                <a:effectLst/>
                <a:uLnTx/>
                <a:uFillTx/>
                <a:latin typeface="Gotham 1"/>
                <a:ea typeface="Gotham 1"/>
                <a:cs typeface="Gotham 1"/>
                <a:sym typeface="Gotham 1"/>
              </a:rPr>
              <a:t>choisi</a:t>
            </a:r>
            <a:r>
              <a:rPr kumimoji="0" lang="en-US" sz="2067" b="0" i="0" u="none" strike="noStrike" kern="1200" cap="none" spc="0" normalizeH="0" baseline="0" noProof="0" dirty="0">
                <a:ln>
                  <a:noFill/>
                </a:ln>
                <a:solidFill>
                  <a:srgbClr val="2F2A80"/>
                </a:solidFill>
                <a:effectLst/>
                <a:uLnTx/>
                <a:uFillTx/>
                <a:latin typeface="Gotham 1"/>
                <a:ea typeface="Gotham 1"/>
                <a:cs typeface="Gotham 1"/>
                <a:sym typeface="Gotham 1"/>
              </a:rPr>
              <a:t> par </a:t>
            </a:r>
            <a:r>
              <a:rPr kumimoji="0" lang="en-US" sz="2067" b="0" i="0" u="none" strike="noStrike" kern="1200" cap="none" spc="0" normalizeH="0" baseline="0" noProof="0" dirty="0" err="1">
                <a:ln>
                  <a:noFill/>
                </a:ln>
                <a:solidFill>
                  <a:srgbClr val="2F2A80"/>
                </a:solidFill>
                <a:effectLst/>
                <a:uLnTx/>
                <a:uFillTx/>
                <a:latin typeface="Gotham 1"/>
                <a:ea typeface="Gotham 1"/>
                <a:cs typeface="Gotham 1"/>
                <a:sym typeface="Gotham 1"/>
              </a:rPr>
              <a:t>l’Union</a:t>
            </a:r>
            <a:r>
              <a:rPr kumimoji="0" lang="en-US" sz="2067" b="0" i="0" u="none" strike="noStrike" kern="1200" cap="none" spc="0" normalizeH="0" baseline="0" noProof="0" dirty="0">
                <a:ln>
                  <a:noFill/>
                </a:ln>
                <a:solidFill>
                  <a:srgbClr val="2F2A80"/>
                </a:solidFill>
                <a:effectLst/>
                <a:uLnTx/>
                <a:uFillTx/>
                <a:latin typeface="Gotham 1"/>
                <a:ea typeface="Gotham 1"/>
                <a:cs typeface="Gotham 1"/>
                <a:sym typeface="Gotham 1"/>
              </a:rPr>
              <a:t> </a:t>
            </a:r>
            <a:r>
              <a:rPr kumimoji="0" lang="en-US" sz="2067" b="0" i="0" u="none" strike="noStrike" kern="1200" cap="none" spc="0" normalizeH="0" baseline="0" noProof="0" dirty="0" err="1">
                <a:ln>
                  <a:noFill/>
                </a:ln>
                <a:solidFill>
                  <a:srgbClr val="2F2A80"/>
                </a:solidFill>
                <a:effectLst/>
                <a:uLnTx/>
                <a:uFillTx/>
                <a:latin typeface="Gotham 1"/>
                <a:ea typeface="Gotham 1"/>
                <a:cs typeface="Gotham 1"/>
                <a:sym typeface="Gotham 1"/>
              </a:rPr>
              <a:t>nationale</a:t>
            </a:r>
            <a:r>
              <a:rPr kumimoji="0" lang="en-US" sz="2067" b="0" i="0" u="none" strike="noStrike" kern="1200" cap="none" spc="0" normalizeH="0" baseline="0" noProof="0" dirty="0">
                <a:ln>
                  <a:noFill/>
                </a:ln>
                <a:solidFill>
                  <a:srgbClr val="2F2A80"/>
                </a:solidFill>
                <a:effectLst/>
                <a:uLnTx/>
                <a:uFillTx/>
                <a:latin typeface="Gotham 1"/>
                <a:ea typeface="Gotham 1"/>
                <a:cs typeface="Gotham 1"/>
                <a:sym typeface="Gotham 1"/>
              </a:rPr>
              <a:t> des associations </a:t>
            </a:r>
            <a:r>
              <a:rPr kumimoji="0" lang="en-US" sz="2067" b="0" i="0" u="none" strike="noStrike" kern="1200" cap="none" spc="0" normalizeH="0" baseline="0" noProof="0" dirty="0" err="1">
                <a:ln>
                  <a:noFill/>
                </a:ln>
                <a:solidFill>
                  <a:srgbClr val="2F2A80"/>
                </a:solidFill>
                <a:effectLst/>
                <a:uLnTx/>
                <a:uFillTx/>
                <a:latin typeface="Gotham 1"/>
                <a:ea typeface="Gotham 1"/>
                <a:cs typeface="Gotham 1"/>
                <a:sym typeface="Gotham 1"/>
              </a:rPr>
              <a:t>agréées</a:t>
            </a:r>
            <a:r>
              <a:rPr kumimoji="0" lang="en-US" sz="2067" b="0" i="0" u="none" strike="noStrike" kern="1200" cap="none" spc="0" normalizeH="0" baseline="0" noProof="0" dirty="0">
                <a:ln>
                  <a:noFill/>
                </a:ln>
                <a:solidFill>
                  <a:srgbClr val="2F2A80"/>
                </a:solidFill>
                <a:effectLst/>
                <a:uLnTx/>
                <a:uFillTx/>
                <a:latin typeface="Gotham 1"/>
                <a:ea typeface="Gotham 1"/>
                <a:cs typeface="Gotham 1"/>
                <a:sym typeface="Gotham 1"/>
              </a:rPr>
              <a:t> du </a:t>
            </a:r>
            <a:r>
              <a:rPr kumimoji="0" lang="en-US" sz="2067" b="0" i="0" u="none" strike="noStrike" kern="1200" cap="none" spc="0" normalizeH="0" baseline="0" noProof="0" dirty="0" err="1">
                <a:ln>
                  <a:noFill/>
                </a:ln>
                <a:solidFill>
                  <a:srgbClr val="2F2A80"/>
                </a:solidFill>
                <a:effectLst/>
                <a:uLnTx/>
                <a:uFillTx/>
                <a:latin typeface="Gotham 1"/>
                <a:ea typeface="Gotham 1"/>
                <a:cs typeface="Gotham 1"/>
                <a:sym typeface="Gotham 1"/>
              </a:rPr>
              <a:t>système</a:t>
            </a:r>
            <a:r>
              <a:rPr kumimoji="0" lang="en-US" sz="2067" b="0" i="0" u="none" strike="noStrike" kern="1200" cap="none" spc="0" normalizeH="0" baseline="0" noProof="0" dirty="0">
                <a:ln>
                  <a:noFill/>
                </a:ln>
                <a:solidFill>
                  <a:srgbClr val="2F2A80"/>
                </a:solidFill>
                <a:effectLst/>
                <a:uLnTx/>
                <a:uFillTx/>
                <a:latin typeface="Gotham 1"/>
                <a:ea typeface="Gotham 1"/>
                <a:cs typeface="Gotham 1"/>
                <a:sym typeface="Gotham 1"/>
              </a:rPr>
              <a:t> de santé (UNAASS) </a:t>
            </a:r>
            <a:r>
              <a:rPr kumimoji="0" lang="en-US" sz="2067" b="0" i="0" u="none" strike="noStrike" kern="1200" cap="none" spc="0" normalizeH="0" baseline="0" noProof="0" dirty="0" err="1">
                <a:ln>
                  <a:noFill/>
                </a:ln>
                <a:solidFill>
                  <a:srgbClr val="2F2A80"/>
                </a:solidFill>
                <a:effectLst/>
                <a:uLnTx/>
                <a:uFillTx/>
                <a:latin typeface="Gotham 1"/>
                <a:ea typeface="Gotham 1"/>
                <a:cs typeface="Gotham 1"/>
                <a:sym typeface="Gotham 1"/>
              </a:rPr>
              <a:t>afin</a:t>
            </a:r>
            <a:r>
              <a:rPr kumimoji="0" lang="en-US" sz="2067" b="0" i="0" u="none" strike="noStrike" kern="1200" cap="none" spc="0" normalizeH="0" baseline="0" noProof="0" dirty="0">
                <a:ln>
                  <a:noFill/>
                </a:ln>
                <a:solidFill>
                  <a:srgbClr val="2F2A80"/>
                </a:solidFill>
                <a:effectLst/>
                <a:uLnTx/>
                <a:uFillTx/>
                <a:latin typeface="Gotham 1"/>
                <a:ea typeface="Gotham 1"/>
                <a:cs typeface="Gotham 1"/>
                <a:sym typeface="Gotham 1"/>
              </a:rPr>
              <a:t> de faire </a:t>
            </a:r>
            <a:r>
              <a:rPr kumimoji="0" lang="en-US" sz="2067" b="0" i="0" u="none" strike="noStrike" kern="1200" cap="none" spc="0" normalizeH="0" baseline="0" noProof="0" dirty="0" err="1">
                <a:ln>
                  <a:noFill/>
                </a:ln>
                <a:solidFill>
                  <a:srgbClr val="2F2A80"/>
                </a:solidFill>
                <a:effectLst/>
                <a:uLnTx/>
                <a:uFillTx/>
                <a:latin typeface="Gotham 1"/>
                <a:ea typeface="Gotham 1"/>
                <a:cs typeface="Gotham 1"/>
                <a:sym typeface="Gotham 1"/>
              </a:rPr>
              <a:t>connaître</a:t>
            </a:r>
            <a:r>
              <a:rPr kumimoji="0" lang="en-US" sz="2067" b="0" i="0" u="none" strike="noStrike" kern="1200" cap="none" spc="0" normalizeH="0" baseline="0" noProof="0" dirty="0">
                <a:ln>
                  <a:noFill/>
                </a:ln>
                <a:solidFill>
                  <a:srgbClr val="2F2A80"/>
                </a:solidFill>
                <a:effectLst/>
                <a:uLnTx/>
                <a:uFillTx/>
                <a:latin typeface="Gotham 1"/>
                <a:ea typeface="Gotham 1"/>
                <a:cs typeface="Gotham 1"/>
                <a:sym typeface="Gotham 1"/>
              </a:rPr>
              <a:t> son action </a:t>
            </a:r>
            <a:r>
              <a:rPr kumimoji="0" lang="en-US" sz="2067" b="0" i="0" u="none" strike="noStrike" kern="1200" cap="none" spc="0" normalizeH="0" baseline="0" noProof="0" dirty="0" err="1">
                <a:ln>
                  <a:noFill/>
                </a:ln>
                <a:solidFill>
                  <a:srgbClr val="2F2A80"/>
                </a:solidFill>
                <a:effectLst/>
                <a:uLnTx/>
                <a:uFillTx/>
                <a:latin typeface="Gotham 1"/>
                <a:ea typeface="Gotham 1"/>
                <a:cs typeface="Gotham 1"/>
                <a:sym typeface="Gotham 1"/>
              </a:rPr>
              <a:t>comme</a:t>
            </a:r>
            <a:r>
              <a:rPr kumimoji="0" lang="en-US" sz="2067" b="0" i="0" u="none" strike="noStrike" kern="1200" cap="none" spc="0" normalizeH="0" baseline="0" noProof="0" dirty="0">
                <a:ln>
                  <a:noFill/>
                </a:ln>
                <a:solidFill>
                  <a:srgbClr val="2F2A80"/>
                </a:solidFill>
                <a:effectLst/>
                <a:uLnTx/>
                <a:uFillTx/>
                <a:latin typeface="Gotham 1"/>
                <a:ea typeface="Gotham 1"/>
                <a:cs typeface="Gotham 1"/>
                <a:sym typeface="Gotham 1"/>
              </a:rPr>
              <a:t> </a:t>
            </a:r>
            <a:r>
              <a:rPr kumimoji="0" lang="en-US" sz="2067" b="0" i="0" u="none" strike="noStrike" kern="1200" cap="none" spc="0" normalizeH="0" baseline="0" noProof="0" dirty="0" err="1">
                <a:ln>
                  <a:noFill/>
                </a:ln>
                <a:solidFill>
                  <a:srgbClr val="2F2A80"/>
                </a:solidFill>
                <a:effectLst/>
                <a:uLnTx/>
                <a:uFillTx/>
                <a:latin typeface="Gotham 1"/>
                <a:ea typeface="Gotham 1"/>
                <a:cs typeface="Gotham 1"/>
                <a:sym typeface="Gotham 1"/>
              </a:rPr>
              <a:t>organisation</a:t>
            </a:r>
            <a:r>
              <a:rPr kumimoji="0" lang="en-US" sz="2067" b="0" i="0" u="none" strike="noStrike" kern="1200" cap="none" spc="0" normalizeH="0" baseline="0" noProof="0" dirty="0">
                <a:ln>
                  <a:noFill/>
                </a:ln>
                <a:solidFill>
                  <a:srgbClr val="2F2A80"/>
                </a:solidFill>
                <a:effectLst/>
                <a:uLnTx/>
                <a:uFillTx/>
                <a:latin typeface="Gotham 1"/>
                <a:ea typeface="Gotham 1"/>
                <a:cs typeface="Gotham 1"/>
                <a:sym typeface="Gotham 1"/>
              </a:rPr>
              <a:t> de </a:t>
            </a:r>
            <a:r>
              <a:rPr kumimoji="0" lang="en-US" sz="2067" b="0" i="0" u="none" strike="noStrike" kern="1200" cap="none" spc="0" normalizeH="0" baseline="0" noProof="0" dirty="0" err="1">
                <a:ln>
                  <a:noFill/>
                </a:ln>
                <a:solidFill>
                  <a:srgbClr val="2F2A80"/>
                </a:solidFill>
                <a:effectLst/>
                <a:uLnTx/>
                <a:uFillTx/>
                <a:latin typeface="Gotham 1"/>
                <a:ea typeface="Gotham 1"/>
                <a:cs typeface="Gotham 1"/>
                <a:sym typeface="Gotham 1"/>
              </a:rPr>
              <a:t>référence</a:t>
            </a:r>
            <a:r>
              <a:rPr kumimoji="0" lang="en-US" sz="2067" b="0" i="0" u="none" strike="noStrike" kern="1200" cap="none" spc="0" normalizeH="0" baseline="0" noProof="0" dirty="0">
                <a:ln>
                  <a:noFill/>
                </a:ln>
                <a:solidFill>
                  <a:srgbClr val="2F2A80"/>
                </a:solidFill>
                <a:effectLst/>
                <a:uLnTx/>
                <a:uFillTx/>
                <a:latin typeface="Gotham 1"/>
                <a:ea typeface="Gotham 1"/>
                <a:cs typeface="Gotham 1"/>
                <a:sym typeface="Gotham 1"/>
              </a:rPr>
              <a:t> pour </a:t>
            </a:r>
            <a:r>
              <a:rPr kumimoji="0" lang="en-US" sz="2067" b="1" i="0" u="none" strike="noStrike" kern="1200" cap="none" spc="0" normalizeH="0" baseline="0" noProof="0" dirty="0" err="1">
                <a:ln>
                  <a:noFill/>
                </a:ln>
                <a:solidFill>
                  <a:srgbClr val="2F2A80"/>
                </a:solidFill>
                <a:effectLst/>
                <a:uLnTx/>
                <a:uFillTx/>
                <a:latin typeface="Gotham 1 Bold"/>
                <a:ea typeface="Gotham 1 Bold"/>
                <a:cs typeface="Gotham 1 Bold"/>
                <a:sym typeface="Gotham 1 Bold"/>
              </a:rPr>
              <a:t>représenter</a:t>
            </a:r>
            <a:r>
              <a:rPr kumimoji="0" lang="en-US" sz="2067" b="1" i="0" u="none" strike="noStrike" kern="1200" cap="none" spc="0" normalizeH="0" baseline="0" noProof="0" dirty="0">
                <a:ln>
                  <a:noFill/>
                </a:ln>
                <a:solidFill>
                  <a:srgbClr val="2F2A80"/>
                </a:solidFill>
                <a:effectLst/>
                <a:uLnTx/>
                <a:uFillTx/>
                <a:latin typeface="Gotham 1 Bold"/>
                <a:ea typeface="Gotham 1 Bold"/>
                <a:cs typeface="Gotham 1 Bold"/>
                <a:sym typeface="Gotham 1 Bold"/>
              </a:rPr>
              <a:t> les </a:t>
            </a:r>
            <a:r>
              <a:rPr kumimoji="0" lang="en-US" sz="2067" b="1" i="0" u="none" strike="noStrike" kern="1200" cap="none" spc="0" normalizeH="0" baseline="0" noProof="0" dirty="0" err="1">
                <a:ln>
                  <a:noFill/>
                </a:ln>
                <a:solidFill>
                  <a:srgbClr val="2F2A80"/>
                </a:solidFill>
                <a:effectLst/>
                <a:uLnTx/>
                <a:uFillTx/>
                <a:latin typeface="Gotham 1 Bold"/>
                <a:ea typeface="Gotham 1 Bold"/>
                <a:cs typeface="Gotham 1 Bold"/>
                <a:sym typeface="Gotham 1 Bold"/>
              </a:rPr>
              <a:t>usagers</a:t>
            </a:r>
            <a:r>
              <a:rPr kumimoji="0" lang="en-US" sz="2067" b="1" i="0" u="none" strike="noStrike" kern="1200" cap="none" spc="0" normalizeH="0" baseline="0" noProof="0" dirty="0">
                <a:ln>
                  <a:noFill/>
                </a:ln>
                <a:solidFill>
                  <a:srgbClr val="2F2A80"/>
                </a:solidFill>
                <a:effectLst/>
                <a:uLnTx/>
                <a:uFillTx/>
                <a:latin typeface="Gotham 1 Bold"/>
                <a:ea typeface="Gotham 1 Bold"/>
                <a:cs typeface="Gotham 1 Bold"/>
                <a:sym typeface="Gotham 1 Bold"/>
              </a:rPr>
              <a:t> du </a:t>
            </a:r>
            <a:r>
              <a:rPr kumimoji="0" lang="en-US" sz="2067" b="1" i="0" u="none" strike="noStrike" kern="1200" cap="none" spc="0" normalizeH="0" baseline="0" noProof="0" dirty="0" err="1">
                <a:ln>
                  <a:noFill/>
                </a:ln>
                <a:solidFill>
                  <a:srgbClr val="2F2A80"/>
                </a:solidFill>
                <a:effectLst/>
                <a:uLnTx/>
                <a:uFillTx/>
                <a:latin typeface="Gotham 1 Bold"/>
                <a:ea typeface="Gotham 1 Bold"/>
                <a:cs typeface="Gotham 1 Bold"/>
                <a:sym typeface="Gotham 1 Bold"/>
              </a:rPr>
              <a:t>système</a:t>
            </a:r>
            <a:r>
              <a:rPr kumimoji="0" lang="en-US" sz="2067" b="1" i="0" u="none" strike="noStrike" kern="1200" cap="none" spc="0" normalizeH="0" baseline="0" noProof="0" dirty="0">
                <a:ln>
                  <a:noFill/>
                </a:ln>
                <a:solidFill>
                  <a:srgbClr val="2F2A80"/>
                </a:solidFill>
                <a:effectLst/>
                <a:uLnTx/>
                <a:uFillTx/>
                <a:latin typeface="Gotham 1 Bold"/>
                <a:ea typeface="Gotham 1 Bold"/>
                <a:cs typeface="Gotham 1 Bold"/>
                <a:sym typeface="Gotham 1 Bold"/>
              </a:rPr>
              <a:t> de santé et </a:t>
            </a:r>
            <a:r>
              <a:rPr kumimoji="0" lang="en-US" sz="2067" b="1" i="0" u="none" strike="noStrike" kern="1200" cap="none" spc="0" normalizeH="0" baseline="0" noProof="0" dirty="0" err="1">
                <a:ln>
                  <a:noFill/>
                </a:ln>
                <a:solidFill>
                  <a:srgbClr val="2F2A80"/>
                </a:solidFill>
                <a:effectLst/>
                <a:uLnTx/>
                <a:uFillTx/>
                <a:latin typeface="Gotham 1 Bold"/>
                <a:ea typeface="Gotham 1 Bold"/>
                <a:cs typeface="Gotham 1 Bold"/>
                <a:sym typeface="Gotham 1 Bold"/>
              </a:rPr>
              <a:t>défendre</a:t>
            </a:r>
            <a:r>
              <a:rPr kumimoji="0" lang="en-US" sz="2067" b="1" i="0" u="none" strike="noStrike" kern="1200" cap="none" spc="0" normalizeH="0" baseline="0" noProof="0" dirty="0">
                <a:ln>
                  <a:noFill/>
                </a:ln>
                <a:solidFill>
                  <a:srgbClr val="2F2A80"/>
                </a:solidFill>
                <a:effectLst/>
                <a:uLnTx/>
                <a:uFillTx/>
                <a:latin typeface="Gotham 1 Bold"/>
                <a:ea typeface="Gotham 1 Bold"/>
                <a:cs typeface="Gotham 1 Bold"/>
                <a:sym typeface="Gotham 1 Bold"/>
              </a:rPr>
              <a:t> </a:t>
            </a:r>
            <a:r>
              <a:rPr kumimoji="0" lang="en-US" sz="2067" b="1" i="0" u="none" strike="noStrike" kern="1200" cap="none" spc="0" normalizeH="0" baseline="0" noProof="0" dirty="0" err="1">
                <a:ln>
                  <a:noFill/>
                </a:ln>
                <a:solidFill>
                  <a:srgbClr val="2F2A80"/>
                </a:solidFill>
                <a:effectLst/>
                <a:uLnTx/>
                <a:uFillTx/>
                <a:latin typeface="Gotham 1 Bold"/>
                <a:ea typeface="Gotham 1 Bold"/>
                <a:cs typeface="Gotham 1 Bold"/>
                <a:sym typeface="Gotham 1 Bold"/>
              </a:rPr>
              <a:t>leurs</a:t>
            </a:r>
            <a:r>
              <a:rPr kumimoji="0" lang="en-US" sz="2067" b="1" i="0" u="none" strike="noStrike" kern="1200" cap="none" spc="0" normalizeH="0" baseline="0" noProof="0" dirty="0">
                <a:ln>
                  <a:noFill/>
                </a:ln>
                <a:solidFill>
                  <a:srgbClr val="2F2A80"/>
                </a:solidFill>
                <a:effectLst/>
                <a:uLnTx/>
                <a:uFillTx/>
                <a:latin typeface="Gotham 1 Bold"/>
                <a:ea typeface="Gotham 1 Bold"/>
                <a:cs typeface="Gotham 1 Bold"/>
                <a:sym typeface="Gotham 1 Bold"/>
              </a:rPr>
              <a:t> </a:t>
            </a:r>
            <a:r>
              <a:rPr kumimoji="0" lang="en-US" sz="2067" b="1" i="0" u="none" strike="noStrike" kern="1200" cap="none" spc="0" normalizeH="0" baseline="0" noProof="0" dirty="0" err="1">
                <a:ln>
                  <a:noFill/>
                </a:ln>
                <a:solidFill>
                  <a:srgbClr val="2F2A80"/>
                </a:solidFill>
                <a:effectLst/>
                <a:uLnTx/>
                <a:uFillTx/>
                <a:latin typeface="Gotham 1 Bold"/>
                <a:ea typeface="Gotham 1 Bold"/>
                <a:cs typeface="Gotham 1 Bold"/>
                <a:sym typeface="Gotham 1 Bold"/>
              </a:rPr>
              <a:t>intérêts</a:t>
            </a:r>
            <a:r>
              <a:rPr kumimoji="0" lang="en-US" sz="2067" b="0" i="0" u="none" strike="noStrike" kern="1200" cap="none" spc="0" normalizeH="0" baseline="0" noProof="0" dirty="0">
                <a:ln>
                  <a:noFill/>
                </a:ln>
                <a:solidFill>
                  <a:srgbClr val="2F2A80"/>
                </a:solidFill>
                <a:effectLst/>
                <a:uLnTx/>
                <a:uFillTx/>
                <a:latin typeface="Gotham 1"/>
                <a:ea typeface="Gotham 1"/>
                <a:cs typeface="Gotham 1"/>
                <a:sym typeface="Gotham 1"/>
              </a:rPr>
              <a:t>. </a:t>
            </a:r>
          </a:p>
          <a:p>
            <a:pPr marL="0" marR="0" lvl="0" indent="0" algn="just" defTabSz="914400" rtl="0" eaLnBrk="1" fontAlgn="auto" latinLnBrk="0" hangingPunct="1">
              <a:lnSpc>
                <a:spcPts val="2067"/>
              </a:lnSpc>
              <a:spcBef>
                <a:spcPts val="0"/>
              </a:spcBef>
              <a:spcAft>
                <a:spcPts val="0"/>
              </a:spcAft>
              <a:buClrTx/>
              <a:buSzTx/>
              <a:buFontTx/>
              <a:buNone/>
              <a:tabLst/>
              <a:defRPr/>
            </a:pPr>
            <a:endParaRPr kumimoji="0" lang="en-US" sz="2067" b="0" i="0" u="none" strike="noStrike" kern="1200" cap="none" spc="0" normalizeH="0" baseline="0" noProof="0" dirty="0">
              <a:ln>
                <a:noFill/>
              </a:ln>
              <a:solidFill>
                <a:srgbClr val="2F2A80"/>
              </a:solidFill>
              <a:effectLst/>
              <a:uLnTx/>
              <a:uFillTx/>
              <a:latin typeface="Gotham 1"/>
              <a:ea typeface="Gotham 1"/>
              <a:cs typeface="Gotham 1"/>
              <a:sym typeface="Gotham 1"/>
            </a:endParaRPr>
          </a:p>
          <a:p>
            <a:pPr marL="0" marR="0" lvl="0" indent="0" algn="just" defTabSz="914400" rtl="0" eaLnBrk="1" fontAlgn="auto" latinLnBrk="0" hangingPunct="1">
              <a:lnSpc>
                <a:spcPts val="2067"/>
              </a:lnSpc>
              <a:spcBef>
                <a:spcPts val="0"/>
              </a:spcBef>
              <a:spcAft>
                <a:spcPts val="0"/>
              </a:spcAft>
              <a:buClrTx/>
              <a:buSzTx/>
              <a:buFontTx/>
              <a:buNone/>
              <a:tabLst/>
              <a:defRPr/>
            </a:pPr>
            <a:r>
              <a:rPr kumimoji="0" lang="en-US" sz="2067" b="0" i="0" u="none" strike="noStrike" kern="1200" cap="none" spc="0" normalizeH="0" baseline="0" noProof="0" dirty="0">
                <a:ln>
                  <a:noFill/>
                </a:ln>
                <a:solidFill>
                  <a:srgbClr val="2F2A80"/>
                </a:solidFill>
                <a:effectLst/>
                <a:uLnTx/>
                <a:uFillTx/>
                <a:latin typeface="Gotham 1"/>
                <a:ea typeface="Gotham 1"/>
                <a:cs typeface="Gotham 1"/>
                <a:sym typeface="Gotham 1"/>
              </a:rPr>
              <a:t>France Assos Santé </a:t>
            </a:r>
            <a:r>
              <a:rPr kumimoji="0" lang="en-US" sz="2067" b="0" i="0" u="none" strike="noStrike" kern="1200" cap="none" spc="0" normalizeH="0" baseline="0" noProof="0" dirty="0" err="1">
                <a:ln>
                  <a:noFill/>
                </a:ln>
                <a:solidFill>
                  <a:srgbClr val="2F2A80"/>
                </a:solidFill>
                <a:effectLst/>
                <a:uLnTx/>
                <a:uFillTx/>
                <a:latin typeface="Gotham 1"/>
                <a:ea typeface="Gotham 1"/>
                <a:cs typeface="Gotham 1"/>
                <a:sym typeface="Gotham 1"/>
              </a:rPr>
              <a:t>regroupe</a:t>
            </a:r>
            <a:r>
              <a:rPr kumimoji="0" lang="en-US" sz="2067" b="0" i="0" u="none" strike="noStrike" kern="1200" cap="none" spc="0" normalizeH="0" baseline="0" noProof="0" dirty="0">
                <a:ln>
                  <a:noFill/>
                </a:ln>
                <a:solidFill>
                  <a:srgbClr val="2F2A80"/>
                </a:solidFill>
                <a:effectLst/>
                <a:uLnTx/>
                <a:uFillTx/>
                <a:latin typeface="Gotham 1"/>
                <a:ea typeface="Gotham 1"/>
                <a:cs typeface="Gotham 1"/>
                <a:sym typeface="Gotham 1"/>
              </a:rPr>
              <a:t> </a:t>
            </a:r>
            <a:r>
              <a:rPr kumimoji="0" lang="en-US" sz="2067" b="1" i="0" u="none" strike="noStrike" kern="1200" cap="none" spc="0" normalizeH="0" baseline="0" noProof="0" dirty="0">
                <a:ln>
                  <a:noFill/>
                </a:ln>
                <a:solidFill>
                  <a:srgbClr val="2F2A80"/>
                </a:solidFill>
                <a:effectLst/>
                <a:uLnTx/>
                <a:uFillTx/>
                <a:latin typeface="Gotham 1 Bold"/>
                <a:ea typeface="Gotham 1 Bold"/>
                <a:cs typeface="Gotham 1 Bold"/>
                <a:sym typeface="Gotham 1 Bold"/>
              </a:rPr>
              <a:t>93 associations </a:t>
            </a:r>
            <a:r>
              <a:rPr kumimoji="0" lang="en-US" sz="2067" b="0" i="0" u="none" strike="noStrike" kern="1200" cap="none" spc="0" normalizeH="0" baseline="0" noProof="0" dirty="0">
                <a:ln>
                  <a:noFill/>
                </a:ln>
                <a:solidFill>
                  <a:srgbClr val="2F2A80"/>
                </a:solidFill>
                <a:effectLst/>
                <a:uLnTx/>
                <a:uFillTx/>
                <a:latin typeface="Gotham 1"/>
                <a:ea typeface="Gotham 1"/>
                <a:cs typeface="Gotham 1"/>
                <a:sym typeface="Gotham 1"/>
              </a:rPr>
              <a:t>(au national, et 58 en IDF) </a:t>
            </a:r>
            <a:r>
              <a:rPr kumimoji="0" lang="en-US" sz="2067" b="1" i="0" u="none" strike="noStrike" kern="1200" cap="none" spc="0" normalizeH="0" baseline="0" noProof="0" dirty="0">
                <a:ln>
                  <a:noFill/>
                </a:ln>
                <a:solidFill>
                  <a:srgbClr val="2F2A80"/>
                </a:solidFill>
                <a:effectLst/>
                <a:uLnTx/>
                <a:uFillTx/>
                <a:latin typeface="Gotham 1 Bold"/>
                <a:ea typeface="Gotham 1 Bold"/>
                <a:cs typeface="Gotham 1 Bold"/>
                <a:sym typeface="Gotham 1 Bold"/>
              </a:rPr>
              <a:t>de </a:t>
            </a:r>
            <a:r>
              <a:rPr kumimoji="0" lang="en-US" sz="2067" b="1" i="0" u="none" strike="noStrike" kern="1200" cap="none" spc="0" normalizeH="0" baseline="0" noProof="0" dirty="0" err="1">
                <a:ln>
                  <a:noFill/>
                </a:ln>
                <a:solidFill>
                  <a:srgbClr val="2F2A80"/>
                </a:solidFill>
                <a:effectLst/>
                <a:uLnTx/>
                <a:uFillTx/>
                <a:latin typeface="Gotham 1 Bold"/>
                <a:ea typeface="Gotham 1 Bold"/>
                <a:cs typeface="Gotham 1 Bold"/>
                <a:sym typeface="Gotham 1 Bold"/>
              </a:rPr>
              <a:t>personnes</a:t>
            </a:r>
            <a:r>
              <a:rPr kumimoji="0" lang="en-US" sz="2067" b="1" i="0" u="none" strike="noStrike" kern="1200" cap="none" spc="0" normalizeH="0" baseline="0" noProof="0" dirty="0">
                <a:ln>
                  <a:noFill/>
                </a:ln>
                <a:solidFill>
                  <a:srgbClr val="2F2A80"/>
                </a:solidFill>
                <a:effectLst/>
                <a:uLnTx/>
                <a:uFillTx/>
                <a:latin typeface="Gotham 1 Bold"/>
                <a:ea typeface="Gotham 1 Bold"/>
                <a:cs typeface="Gotham 1 Bold"/>
                <a:sym typeface="Gotham 1 Bold"/>
              </a:rPr>
              <a:t> </a:t>
            </a:r>
            <a:r>
              <a:rPr kumimoji="0" lang="en-US" sz="2067" b="1" i="0" u="none" strike="noStrike" kern="1200" cap="none" spc="0" normalizeH="0" baseline="0" noProof="0" dirty="0" err="1">
                <a:ln>
                  <a:noFill/>
                </a:ln>
                <a:solidFill>
                  <a:srgbClr val="2F2A80"/>
                </a:solidFill>
                <a:effectLst/>
                <a:uLnTx/>
                <a:uFillTx/>
                <a:latin typeface="Gotham 1 Bold"/>
                <a:ea typeface="Gotham 1 Bold"/>
                <a:cs typeface="Gotham 1 Bold"/>
                <a:sym typeface="Gotham 1 Bold"/>
              </a:rPr>
              <a:t>malades</a:t>
            </a:r>
            <a:r>
              <a:rPr kumimoji="0" lang="en-US" sz="2067" b="1" i="0" u="none" strike="noStrike" kern="1200" cap="none" spc="0" normalizeH="0" baseline="0" noProof="0" dirty="0">
                <a:ln>
                  <a:noFill/>
                </a:ln>
                <a:solidFill>
                  <a:srgbClr val="2F2A80"/>
                </a:solidFill>
                <a:effectLst/>
                <a:uLnTx/>
                <a:uFillTx/>
                <a:latin typeface="Gotham 1 Bold"/>
                <a:ea typeface="Gotham 1 Bold"/>
                <a:cs typeface="Gotham 1 Bold"/>
                <a:sym typeface="Gotham 1 Bold"/>
              </a:rPr>
              <a:t>, de </a:t>
            </a:r>
            <a:r>
              <a:rPr kumimoji="0" lang="en-US" sz="2067" b="1" i="0" u="none" strike="noStrike" kern="1200" cap="none" spc="0" normalizeH="0" baseline="0" noProof="0" dirty="0" err="1">
                <a:ln>
                  <a:noFill/>
                </a:ln>
                <a:solidFill>
                  <a:srgbClr val="2F2A80"/>
                </a:solidFill>
                <a:effectLst/>
                <a:uLnTx/>
                <a:uFillTx/>
                <a:latin typeface="Gotham 1 Bold"/>
                <a:ea typeface="Gotham 1 Bold"/>
                <a:cs typeface="Gotham 1 Bold"/>
                <a:sym typeface="Gotham 1 Bold"/>
              </a:rPr>
              <a:t>personnes</a:t>
            </a:r>
            <a:r>
              <a:rPr kumimoji="0" lang="en-US" sz="2067" b="1" i="0" u="none" strike="noStrike" kern="1200" cap="none" spc="0" normalizeH="0" baseline="0" noProof="0" dirty="0">
                <a:ln>
                  <a:noFill/>
                </a:ln>
                <a:solidFill>
                  <a:srgbClr val="2F2A80"/>
                </a:solidFill>
                <a:effectLst/>
                <a:uLnTx/>
                <a:uFillTx/>
                <a:latin typeface="Gotham 1 Bold"/>
                <a:ea typeface="Gotham 1 Bold"/>
                <a:cs typeface="Gotham 1 Bold"/>
                <a:sym typeface="Gotham 1 Bold"/>
              </a:rPr>
              <a:t> en situation de handicap, de </a:t>
            </a:r>
            <a:r>
              <a:rPr kumimoji="0" lang="en-US" sz="2067" b="1" i="0" u="none" strike="noStrike" kern="1200" cap="none" spc="0" normalizeH="0" baseline="0" noProof="0" dirty="0" err="1">
                <a:ln>
                  <a:noFill/>
                </a:ln>
                <a:solidFill>
                  <a:srgbClr val="2F2A80"/>
                </a:solidFill>
                <a:effectLst/>
                <a:uLnTx/>
                <a:uFillTx/>
                <a:latin typeface="Gotham 1 Bold"/>
                <a:ea typeface="Gotham 1 Bold"/>
                <a:cs typeface="Gotham 1 Bold"/>
                <a:sym typeface="Gotham 1 Bold"/>
              </a:rPr>
              <a:t>personnes</a:t>
            </a:r>
            <a:r>
              <a:rPr kumimoji="0" lang="en-US" sz="2067" b="1" i="0" u="none" strike="noStrike" kern="1200" cap="none" spc="0" normalizeH="0" baseline="0" noProof="0" dirty="0">
                <a:ln>
                  <a:noFill/>
                </a:ln>
                <a:solidFill>
                  <a:srgbClr val="2F2A80"/>
                </a:solidFill>
                <a:effectLst/>
                <a:uLnTx/>
                <a:uFillTx/>
                <a:latin typeface="Gotham 1 Bold"/>
                <a:ea typeface="Gotham 1 Bold"/>
                <a:cs typeface="Gotham 1 Bold"/>
                <a:sym typeface="Gotham 1 Bold"/>
              </a:rPr>
              <a:t> en situation de </a:t>
            </a:r>
            <a:r>
              <a:rPr kumimoji="0" lang="en-US" sz="2067" b="1" i="0" u="none" strike="noStrike" kern="1200" cap="none" spc="0" normalizeH="0" baseline="0" noProof="0" dirty="0" err="1">
                <a:ln>
                  <a:noFill/>
                </a:ln>
                <a:solidFill>
                  <a:srgbClr val="2F2A80"/>
                </a:solidFill>
                <a:effectLst/>
                <a:uLnTx/>
                <a:uFillTx/>
                <a:latin typeface="Gotham 1 Bold"/>
                <a:ea typeface="Gotham 1 Bold"/>
                <a:cs typeface="Gotham 1 Bold"/>
                <a:sym typeface="Gotham 1 Bold"/>
              </a:rPr>
              <a:t>précarités</a:t>
            </a:r>
            <a:r>
              <a:rPr kumimoji="0" lang="en-US" sz="2067" b="1" i="0" u="none" strike="noStrike" kern="1200" cap="none" spc="0" normalizeH="0" baseline="0" noProof="0" dirty="0">
                <a:ln>
                  <a:noFill/>
                </a:ln>
                <a:solidFill>
                  <a:srgbClr val="2F2A80"/>
                </a:solidFill>
                <a:effectLst/>
                <a:uLnTx/>
                <a:uFillTx/>
                <a:latin typeface="Gotham 1 Bold"/>
                <a:ea typeface="Gotham 1 Bold"/>
                <a:cs typeface="Gotham 1 Bold"/>
                <a:sym typeface="Gotham 1 Bold"/>
              </a:rPr>
              <a:t>, de </a:t>
            </a:r>
            <a:r>
              <a:rPr kumimoji="0" lang="en-US" sz="2067" b="1" i="0" u="none" strike="noStrike" kern="1200" cap="none" spc="0" normalizeH="0" baseline="0" noProof="0" dirty="0" err="1">
                <a:ln>
                  <a:noFill/>
                </a:ln>
                <a:solidFill>
                  <a:srgbClr val="2F2A80"/>
                </a:solidFill>
                <a:effectLst/>
                <a:uLnTx/>
                <a:uFillTx/>
                <a:latin typeface="Gotham 1 Bold"/>
                <a:ea typeface="Gotham 1 Bold"/>
                <a:cs typeface="Gotham 1 Bold"/>
                <a:sym typeface="Gotham 1 Bold"/>
              </a:rPr>
              <a:t>familles</a:t>
            </a:r>
            <a:r>
              <a:rPr kumimoji="0" lang="en-US" sz="2067" b="1" i="0" u="none" strike="noStrike" kern="1200" cap="none" spc="0" normalizeH="0" baseline="0" noProof="0" dirty="0">
                <a:ln>
                  <a:noFill/>
                </a:ln>
                <a:solidFill>
                  <a:srgbClr val="2F2A80"/>
                </a:solidFill>
                <a:effectLst/>
                <a:uLnTx/>
                <a:uFillTx/>
                <a:latin typeface="Gotham 1 Bold"/>
                <a:ea typeface="Gotham 1 Bold"/>
                <a:cs typeface="Gotham 1 Bold"/>
                <a:sym typeface="Gotham 1 Bold"/>
              </a:rPr>
              <a:t>, et de </a:t>
            </a:r>
            <a:r>
              <a:rPr kumimoji="0" lang="en-US" sz="2067" b="1" i="0" u="none" strike="noStrike" kern="1200" cap="none" spc="0" normalizeH="0" baseline="0" noProof="0" dirty="0" err="1">
                <a:ln>
                  <a:noFill/>
                </a:ln>
                <a:solidFill>
                  <a:srgbClr val="2F2A80"/>
                </a:solidFill>
                <a:effectLst/>
                <a:uLnTx/>
                <a:uFillTx/>
                <a:latin typeface="Gotham 1 Bold"/>
                <a:ea typeface="Gotham 1 Bold"/>
                <a:cs typeface="Gotham 1 Bold"/>
                <a:sym typeface="Gotham 1 Bold"/>
              </a:rPr>
              <a:t>consommateurs</a:t>
            </a:r>
            <a:r>
              <a:rPr kumimoji="0" lang="en-US" sz="2067" b="1" i="0" u="none" strike="noStrike" kern="1200" cap="none" spc="0" normalizeH="0" baseline="0" noProof="0" dirty="0">
                <a:ln>
                  <a:noFill/>
                </a:ln>
                <a:solidFill>
                  <a:srgbClr val="2F2A80"/>
                </a:solidFill>
                <a:effectLst/>
                <a:uLnTx/>
                <a:uFillTx/>
                <a:latin typeface="Gotham 1 Bold"/>
                <a:ea typeface="Gotham 1 Bold"/>
                <a:cs typeface="Gotham 1 Bold"/>
                <a:sym typeface="Gotham 1 Bold"/>
              </a:rPr>
              <a:t> </a:t>
            </a:r>
            <a:r>
              <a:rPr kumimoji="0" lang="en-US" sz="2067" b="0" i="0" u="none" strike="noStrike" kern="1200" cap="none" spc="0" normalizeH="0" baseline="0" noProof="0" dirty="0" err="1">
                <a:ln>
                  <a:noFill/>
                </a:ln>
                <a:solidFill>
                  <a:srgbClr val="2F2A80"/>
                </a:solidFill>
                <a:effectLst/>
                <a:uLnTx/>
                <a:uFillTx/>
                <a:latin typeface="Gotham 1"/>
                <a:ea typeface="Gotham 1"/>
                <a:cs typeface="Gotham 1"/>
                <a:sym typeface="Gotham 1"/>
              </a:rPr>
              <a:t>engagées</a:t>
            </a:r>
            <a:r>
              <a:rPr kumimoji="0" lang="en-US" sz="2067" b="0" i="0" u="none" strike="noStrike" kern="1200" cap="none" spc="0" normalizeH="0" baseline="0" noProof="0" dirty="0">
                <a:ln>
                  <a:noFill/>
                </a:ln>
                <a:solidFill>
                  <a:srgbClr val="2F2A80"/>
                </a:solidFill>
                <a:effectLst/>
                <a:uLnTx/>
                <a:uFillTx/>
                <a:latin typeface="Gotham 1"/>
                <a:ea typeface="Gotham 1"/>
                <a:cs typeface="Gotham 1"/>
                <a:sym typeface="Gotham 1"/>
              </a:rPr>
              <a:t> dans la </a:t>
            </a:r>
            <a:r>
              <a:rPr kumimoji="0" lang="en-US" sz="2067" b="0" i="0" u="none" strike="noStrike" kern="1200" cap="none" spc="0" normalizeH="0" baseline="0" noProof="0" dirty="0" err="1">
                <a:ln>
                  <a:noFill/>
                </a:ln>
                <a:solidFill>
                  <a:srgbClr val="2F2A80"/>
                </a:solidFill>
                <a:effectLst/>
                <a:uLnTx/>
                <a:uFillTx/>
                <a:latin typeface="Gotham 1"/>
                <a:ea typeface="Gotham 1"/>
                <a:cs typeface="Gotham 1"/>
                <a:sym typeface="Gotham 1"/>
              </a:rPr>
              <a:t>défense</a:t>
            </a:r>
            <a:r>
              <a:rPr kumimoji="0" lang="en-US" sz="2067" b="0" i="0" u="none" strike="noStrike" kern="1200" cap="none" spc="0" normalizeH="0" baseline="0" noProof="0" dirty="0">
                <a:ln>
                  <a:noFill/>
                </a:ln>
                <a:solidFill>
                  <a:srgbClr val="2F2A80"/>
                </a:solidFill>
                <a:effectLst/>
                <a:uLnTx/>
                <a:uFillTx/>
                <a:latin typeface="Gotham 1"/>
                <a:ea typeface="Gotham 1"/>
                <a:cs typeface="Gotham 1"/>
                <a:sym typeface="Gotham 1"/>
              </a:rPr>
              <a:t> des droits des </a:t>
            </a:r>
            <a:r>
              <a:rPr kumimoji="0" lang="en-US" sz="2067" b="0" i="0" u="none" strike="noStrike" kern="1200" cap="none" spc="0" normalizeH="0" baseline="0" noProof="0" dirty="0" err="1">
                <a:ln>
                  <a:noFill/>
                </a:ln>
                <a:solidFill>
                  <a:srgbClr val="2F2A80"/>
                </a:solidFill>
                <a:effectLst/>
                <a:uLnTx/>
                <a:uFillTx/>
                <a:latin typeface="Gotham 1"/>
                <a:ea typeface="Gotham 1"/>
                <a:cs typeface="Gotham 1"/>
                <a:sym typeface="Gotham 1"/>
              </a:rPr>
              <a:t>usagers</a:t>
            </a:r>
            <a:r>
              <a:rPr kumimoji="0" lang="en-US" sz="2067" b="0" i="0" u="none" strike="noStrike" kern="1200" cap="none" spc="0" normalizeH="0" baseline="0" noProof="0" dirty="0">
                <a:ln>
                  <a:noFill/>
                </a:ln>
                <a:solidFill>
                  <a:srgbClr val="2F2A80"/>
                </a:solidFill>
                <a:effectLst/>
                <a:uLnTx/>
                <a:uFillTx/>
                <a:latin typeface="Gotham 1"/>
                <a:ea typeface="Gotham 1"/>
                <a:cs typeface="Gotham 1"/>
                <a:sym typeface="Gotham 1"/>
              </a:rPr>
              <a:t> de la santé.</a:t>
            </a:r>
          </a:p>
        </p:txBody>
      </p:sp>
      <p:sp>
        <p:nvSpPr>
          <p:cNvPr id="10" name="TextBox 10"/>
          <p:cNvSpPr txBox="1"/>
          <p:nvPr/>
        </p:nvSpPr>
        <p:spPr>
          <a:xfrm>
            <a:off x="153492" y="3162830"/>
            <a:ext cx="11067199" cy="769441"/>
          </a:xfrm>
          <a:prstGeom prst="rect">
            <a:avLst/>
          </a:prstGeom>
        </p:spPr>
        <p:txBody>
          <a:bodyPr lIns="0" tIns="0" rIns="0" bIns="0" rtlCol="0" anchor="t">
            <a:spAutoFit/>
          </a:bodyPr>
          <a:lstStyle/>
          <a:p>
            <a:pPr marL="0" marR="0" lvl="0" indent="0" algn="just" defTabSz="914400" rtl="0" eaLnBrk="1" fontAlgn="auto" latinLnBrk="0" hangingPunct="1">
              <a:lnSpc>
                <a:spcPts val="2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2F2A80"/>
                </a:solidFill>
                <a:effectLst/>
                <a:uLnTx/>
                <a:uFillTx/>
                <a:latin typeface="Gotham 1"/>
                <a:ea typeface="Gotham 1"/>
                <a:cs typeface="Gotham 1"/>
                <a:sym typeface="Gotham 1"/>
              </a:rPr>
              <a:t>Cette mission </a:t>
            </a:r>
            <a:r>
              <a:rPr kumimoji="0" lang="en-US" sz="2000" b="0" i="0" u="none" strike="noStrike" kern="1200" cap="none" spc="0" normalizeH="0" baseline="0" noProof="0" dirty="0" err="1">
                <a:ln>
                  <a:noFill/>
                </a:ln>
                <a:solidFill>
                  <a:srgbClr val="2F2A80"/>
                </a:solidFill>
                <a:effectLst/>
                <a:uLnTx/>
                <a:uFillTx/>
                <a:latin typeface="Gotham 1"/>
                <a:ea typeface="Gotham 1"/>
                <a:cs typeface="Gotham 1"/>
                <a:sym typeface="Gotham 1"/>
              </a:rPr>
              <a:t>est</a:t>
            </a:r>
            <a:r>
              <a:rPr kumimoji="0" lang="en-US" sz="2000" b="0" i="0" u="none" strike="noStrike" kern="1200" cap="none" spc="0" normalizeH="0" baseline="0" noProof="0" dirty="0">
                <a:ln>
                  <a:noFill/>
                </a:ln>
                <a:solidFill>
                  <a:srgbClr val="2F2A80"/>
                </a:solidFill>
                <a:effectLst/>
                <a:uLnTx/>
                <a:uFillTx/>
                <a:latin typeface="Gotham 1"/>
                <a:ea typeface="Gotham 1"/>
                <a:cs typeface="Gotham 1"/>
                <a:sym typeface="Gotham 1"/>
              </a:rPr>
              <a:t> </a:t>
            </a:r>
            <a:r>
              <a:rPr kumimoji="0" lang="en-US" sz="2000" b="0" i="0" u="none" strike="noStrike" kern="1200" cap="none" spc="0" normalizeH="0" baseline="0" noProof="0" dirty="0" err="1">
                <a:ln>
                  <a:noFill/>
                </a:ln>
                <a:solidFill>
                  <a:srgbClr val="2F2A80"/>
                </a:solidFill>
                <a:effectLst/>
                <a:uLnTx/>
                <a:uFillTx/>
                <a:latin typeface="Gotham 1"/>
                <a:ea typeface="Gotham 1"/>
                <a:cs typeface="Gotham 1"/>
                <a:sym typeface="Gotham 1"/>
              </a:rPr>
              <a:t>officiellement</a:t>
            </a:r>
            <a:r>
              <a:rPr kumimoji="0" lang="en-US" sz="2000" b="0" i="0" u="none" strike="noStrike" kern="1200" cap="none" spc="0" normalizeH="0" baseline="0" noProof="0" dirty="0">
                <a:ln>
                  <a:noFill/>
                </a:ln>
                <a:solidFill>
                  <a:srgbClr val="2F2A80"/>
                </a:solidFill>
                <a:effectLst/>
                <a:uLnTx/>
                <a:uFillTx/>
                <a:latin typeface="Gotham 1"/>
                <a:ea typeface="Gotham 1"/>
                <a:cs typeface="Gotham 1"/>
                <a:sym typeface="Gotham 1"/>
              </a:rPr>
              <a:t> </a:t>
            </a:r>
            <a:r>
              <a:rPr kumimoji="0" lang="en-US" sz="2000" b="0" i="0" u="none" strike="noStrike" kern="1200" cap="none" spc="0" normalizeH="0" baseline="0" noProof="0" dirty="0" err="1">
                <a:ln>
                  <a:noFill/>
                </a:ln>
                <a:solidFill>
                  <a:srgbClr val="2F2A80"/>
                </a:solidFill>
                <a:effectLst/>
                <a:uLnTx/>
                <a:uFillTx/>
                <a:latin typeface="Gotham 1"/>
                <a:ea typeface="Gotham 1"/>
                <a:cs typeface="Gotham 1"/>
                <a:sym typeface="Gotham 1"/>
              </a:rPr>
              <a:t>reconnue</a:t>
            </a:r>
            <a:r>
              <a:rPr kumimoji="0" lang="en-US" sz="2000" b="0" i="0" u="none" strike="noStrike" kern="1200" cap="none" spc="0" normalizeH="0" baseline="0" noProof="0" dirty="0">
                <a:ln>
                  <a:noFill/>
                </a:ln>
                <a:solidFill>
                  <a:srgbClr val="2F2A80"/>
                </a:solidFill>
                <a:effectLst/>
                <a:uLnTx/>
                <a:uFillTx/>
                <a:latin typeface="Gotham 1"/>
                <a:ea typeface="Gotham 1"/>
                <a:cs typeface="Gotham 1"/>
                <a:sym typeface="Gotham 1"/>
              </a:rPr>
              <a:t> par la </a:t>
            </a:r>
            <a:r>
              <a:rPr kumimoji="0" lang="en-US" sz="2000" b="1" i="0" u="none" strike="noStrike" kern="1200" cap="none" spc="0" normalizeH="0" baseline="0" noProof="0" dirty="0">
                <a:ln>
                  <a:noFill/>
                </a:ln>
                <a:solidFill>
                  <a:srgbClr val="2F2A80"/>
                </a:solidFill>
                <a:effectLst/>
                <a:uLnTx/>
                <a:uFillTx/>
                <a:latin typeface="Gotham 1 Bold"/>
                <a:ea typeface="Gotham 1 Bold"/>
                <a:cs typeface="Gotham 1 Bold"/>
                <a:sym typeface="Gotham 1 Bold"/>
              </a:rPr>
              <a:t>Loi de </a:t>
            </a:r>
            <a:r>
              <a:rPr kumimoji="0" lang="en-US" sz="2000" b="1" i="0" u="none" strike="noStrike" kern="1200" cap="none" spc="0" normalizeH="0" baseline="0" noProof="0" dirty="0" err="1">
                <a:ln>
                  <a:noFill/>
                </a:ln>
                <a:solidFill>
                  <a:srgbClr val="2F2A80"/>
                </a:solidFill>
                <a:effectLst/>
                <a:uLnTx/>
                <a:uFillTx/>
                <a:latin typeface="Gotham 1 Bold"/>
                <a:ea typeface="Gotham 1 Bold"/>
                <a:cs typeface="Gotham 1 Bold"/>
                <a:sym typeface="Gotham 1 Bold"/>
              </a:rPr>
              <a:t>modernisation</a:t>
            </a:r>
            <a:r>
              <a:rPr kumimoji="0" lang="en-US" sz="2000" b="1" i="0" u="none" strike="noStrike" kern="1200" cap="none" spc="0" normalizeH="0" baseline="0" noProof="0" dirty="0">
                <a:ln>
                  <a:noFill/>
                </a:ln>
                <a:solidFill>
                  <a:srgbClr val="2F2A80"/>
                </a:solidFill>
                <a:effectLst/>
                <a:uLnTx/>
                <a:uFillTx/>
                <a:latin typeface="Gotham 1 Bold"/>
                <a:ea typeface="Gotham 1 Bold"/>
                <a:cs typeface="Gotham 1 Bold"/>
                <a:sym typeface="Gotham 1 Bold"/>
              </a:rPr>
              <a:t> de </a:t>
            </a:r>
            <a:r>
              <a:rPr kumimoji="0" lang="en-US" sz="2000" b="1" i="0" u="none" strike="noStrike" kern="1200" cap="none" spc="0" normalizeH="0" baseline="0" noProof="0" dirty="0" err="1">
                <a:ln>
                  <a:noFill/>
                </a:ln>
                <a:solidFill>
                  <a:srgbClr val="2F2A80"/>
                </a:solidFill>
                <a:effectLst/>
                <a:uLnTx/>
                <a:uFillTx/>
                <a:latin typeface="Gotham 1 Bold"/>
                <a:ea typeface="Gotham 1 Bold"/>
                <a:cs typeface="Gotham 1 Bold"/>
                <a:sym typeface="Gotham 1 Bold"/>
              </a:rPr>
              <a:t>notre</a:t>
            </a:r>
            <a:r>
              <a:rPr kumimoji="0" lang="en-US" sz="2000" b="1" i="0" u="none" strike="noStrike" kern="1200" cap="none" spc="0" normalizeH="0" baseline="0" noProof="0" dirty="0">
                <a:ln>
                  <a:noFill/>
                </a:ln>
                <a:solidFill>
                  <a:srgbClr val="2F2A80"/>
                </a:solidFill>
                <a:effectLst/>
                <a:uLnTx/>
                <a:uFillTx/>
                <a:latin typeface="Gotham 1 Bold"/>
                <a:ea typeface="Gotham 1 Bold"/>
                <a:cs typeface="Gotham 1 Bold"/>
                <a:sym typeface="Gotham 1 Bold"/>
              </a:rPr>
              <a:t> </a:t>
            </a:r>
            <a:r>
              <a:rPr kumimoji="0" lang="en-US" sz="2000" b="1" i="0" u="none" strike="noStrike" kern="1200" cap="none" spc="0" normalizeH="0" baseline="0" noProof="0" dirty="0" err="1">
                <a:ln>
                  <a:noFill/>
                </a:ln>
                <a:solidFill>
                  <a:srgbClr val="2F2A80"/>
                </a:solidFill>
                <a:effectLst/>
                <a:uLnTx/>
                <a:uFillTx/>
                <a:latin typeface="Gotham 1 Bold"/>
                <a:ea typeface="Gotham 1 Bold"/>
                <a:cs typeface="Gotham 1 Bold"/>
                <a:sym typeface="Gotham 1 Bold"/>
              </a:rPr>
              <a:t>système</a:t>
            </a:r>
            <a:r>
              <a:rPr kumimoji="0" lang="en-US" sz="2000" b="1" i="0" u="none" strike="noStrike" kern="1200" cap="none" spc="0" normalizeH="0" baseline="0" noProof="0" dirty="0">
                <a:ln>
                  <a:noFill/>
                </a:ln>
                <a:solidFill>
                  <a:srgbClr val="2F2A80"/>
                </a:solidFill>
                <a:effectLst/>
                <a:uLnTx/>
                <a:uFillTx/>
                <a:latin typeface="Gotham 1 Bold"/>
                <a:ea typeface="Gotham 1 Bold"/>
                <a:cs typeface="Gotham 1 Bold"/>
                <a:sym typeface="Gotham 1 Bold"/>
              </a:rPr>
              <a:t> de santé </a:t>
            </a:r>
            <a:r>
              <a:rPr kumimoji="0" lang="en-US" sz="2000" b="0" i="0" u="none" strike="noStrike" kern="1200" cap="none" spc="0" normalizeH="0" baseline="0" noProof="0" dirty="0">
                <a:ln>
                  <a:noFill/>
                </a:ln>
                <a:solidFill>
                  <a:srgbClr val="2F2A80"/>
                </a:solidFill>
                <a:effectLst/>
                <a:uLnTx/>
                <a:uFillTx/>
                <a:latin typeface="Gotham 1"/>
                <a:ea typeface="Gotham 1"/>
                <a:cs typeface="Gotham 1"/>
                <a:sym typeface="Gotham 1"/>
              </a:rPr>
              <a:t>(26 </a:t>
            </a:r>
            <a:r>
              <a:rPr kumimoji="0" lang="en-US" sz="2000" b="0" i="0" u="none" strike="noStrike" kern="1200" cap="none" spc="0" normalizeH="0" baseline="0" noProof="0" dirty="0" err="1">
                <a:ln>
                  <a:noFill/>
                </a:ln>
                <a:solidFill>
                  <a:srgbClr val="2F2A80"/>
                </a:solidFill>
                <a:effectLst/>
                <a:uLnTx/>
                <a:uFillTx/>
                <a:latin typeface="Gotham 1"/>
                <a:ea typeface="Gotham 1"/>
                <a:cs typeface="Gotham 1"/>
                <a:sym typeface="Gotham 1"/>
              </a:rPr>
              <a:t>janvier</a:t>
            </a:r>
            <a:r>
              <a:rPr kumimoji="0" lang="en-US" sz="2000" b="0" i="0" u="none" strike="noStrike" kern="1200" cap="none" spc="0" normalizeH="0" baseline="0" noProof="0" dirty="0">
                <a:ln>
                  <a:noFill/>
                </a:ln>
                <a:solidFill>
                  <a:srgbClr val="2F2A80"/>
                </a:solidFill>
                <a:effectLst/>
                <a:uLnTx/>
                <a:uFillTx/>
                <a:latin typeface="Gotham 1"/>
                <a:ea typeface="Gotham 1"/>
                <a:cs typeface="Gotham 1"/>
                <a:sym typeface="Gotham 1"/>
              </a:rPr>
              <a:t> 2016, article 1er </a:t>
            </a:r>
            <a:r>
              <a:rPr kumimoji="0" lang="en-US" sz="2000" b="0" i="0" u="none" strike="noStrike" kern="1200" cap="none" spc="0" normalizeH="0" baseline="0" noProof="0" dirty="0" err="1">
                <a:ln>
                  <a:noFill/>
                </a:ln>
                <a:solidFill>
                  <a:srgbClr val="2F2A80"/>
                </a:solidFill>
                <a:effectLst/>
                <a:uLnTx/>
                <a:uFillTx/>
                <a:latin typeface="Gotham 1"/>
                <a:ea typeface="Gotham 1"/>
                <a:cs typeface="Gotham 1"/>
                <a:sym typeface="Gotham 1"/>
              </a:rPr>
              <a:t>relatif</a:t>
            </a:r>
            <a:r>
              <a:rPr kumimoji="0" lang="en-US" sz="2000" b="0" i="0" u="none" strike="noStrike" kern="1200" cap="none" spc="0" normalizeH="0" baseline="0" noProof="0" dirty="0">
                <a:ln>
                  <a:noFill/>
                </a:ln>
                <a:solidFill>
                  <a:srgbClr val="2F2A80"/>
                </a:solidFill>
                <a:effectLst/>
                <a:uLnTx/>
                <a:uFillTx/>
                <a:latin typeface="Gotham 1"/>
                <a:ea typeface="Gotham 1"/>
                <a:cs typeface="Gotham 1"/>
                <a:sym typeface="Gotham 1"/>
              </a:rPr>
              <a:t> à la </a:t>
            </a:r>
            <a:r>
              <a:rPr kumimoji="0" lang="en-US" sz="2000" b="0" i="0" u="none" strike="noStrike" kern="1200" cap="none" spc="0" normalizeH="0" baseline="0" noProof="0" dirty="0" err="1">
                <a:ln>
                  <a:noFill/>
                </a:ln>
                <a:solidFill>
                  <a:srgbClr val="2F2A80"/>
                </a:solidFill>
                <a:effectLst/>
                <a:uLnTx/>
                <a:uFillTx/>
                <a:latin typeface="Gotham 1"/>
                <a:ea typeface="Gotham 1"/>
                <a:cs typeface="Gotham 1"/>
                <a:sym typeface="Gotham 1"/>
              </a:rPr>
              <a:t>création</a:t>
            </a:r>
            <a:r>
              <a:rPr kumimoji="0" lang="en-US" sz="2000" b="0" i="0" u="none" strike="noStrike" kern="1200" cap="none" spc="0" normalizeH="0" baseline="0" noProof="0" dirty="0">
                <a:ln>
                  <a:noFill/>
                </a:ln>
                <a:solidFill>
                  <a:srgbClr val="2F2A80"/>
                </a:solidFill>
                <a:effectLst/>
                <a:uLnTx/>
                <a:uFillTx/>
                <a:latin typeface="Gotham 1"/>
                <a:ea typeface="Gotham 1"/>
                <a:cs typeface="Gotham 1"/>
                <a:sym typeface="Gotham 1"/>
              </a:rPr>
              <a:t> de </a:t>
            </a:r>
            <a:r>
              <a:rPr kumimoji="0" lang="en-US" sz="2000" b="0" i="0" u="none" strike="noStrike" kern="1200" cap="none" spc="0" normalizeH="0" baseline="0" noProof="0" dirty="0" err="1">
                <a:ln>
                  <a:noFill/>
                </a:ln>
                <a:solidFill>
                  <a:srgbClr val="2F2A80"/>
                </a:solidFill>
                <a:effectLst/>
                <a:uLnTx/>
                <a:uFillTx/>
                <a:latin typeface="Gotham 1"/>
                <a:ea typeface="Gotham 1"/>
                <a:cs typeface="Gotham 1"/>
                <a:sym typeface="Gotham 1"/>
              </a:rPr>
              <a:t>l’UNAASS</a:t>
            </a:r>
            <a:r>
              <a:rPr kumimoji="0" lang="en-US" sz="2000" b="0" i="0" u="none" strike="noStrike" kern="1200" cap="none" spc="0" normalizeH="0" baseline="0" noProof="0" dirty="0">
                <a:ln>
                  <a:noFill/>
                </a:ln>
                <a:solidFill>
                  <a:srgbClr val="2F2A80"/>
                </a:solidFill>
                <a:effectLst/>
                <a:uLnTx/>
                <a:uFillTx/>
                <a:latin typeface="Gotham 1"/>
                <a:ea typeface="Gotham 1"/>
                <a:cs typeface="Gotham 1"/>
                <a:sym typeface="Gotham 1"/>
              </a:rPr>
              <a:t>) : </a:t>
            </a:r>
          </a:p>
          <a:p>
            <a:pPr marL="0" marR="0" lvl="0" indent="0" algn="just" defTabSz="914400" rtl="0" eaLnBrk="1" fontAlgn="auto" latinLnBrk="0" hangingPunct="1">
              <a:lnSpc>
                <a:spcPts val="2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2F2A80"/>
              </a:solidFill>
              <a:effectLst/>
              <a:uLnTx/>
              <a:uFillTx/>
              <a:latin typeface="Gotham 1"/>
              <a:ea typeface="Gotham 1"/>
              <a:cs typeface="Gotham 1"/>
              <a:sym typeface="Gotham 1"/>
            </a:endParaRPr>
          </a:p>
        </p:txBody>
      </p:sp>
      <p:sp>
        <p:nvSpPr>
          <p:cNvPr id="11" name="TextBox 11"/>
          <p:cNvSpPr txBox="1"/>
          <p:nvPr/>
        </p:nvSpPr>
        <p:spPr>
          <a:xfrm>
            <a:off x="8431087" y="4806796"/>
            <a:ext cx="2266399" cy="333425"/>
          </a:xfrm>
          <a:prstGeom prst="rect">
            <a:avLst/>
          </a:prstGeom>
        </p:spPr>
        <p:txBody>
          <a:bodyPr lIns="0" tIns="0" rIns="0" bIns="0" rtlCol="0" anchor="t">
            <a:spAutoFit/>
          </a:bodyPr>
          <a:lstStyle/>
          <a:p>
            <a:pPr marL="0" marR="0" lvl="0" indent="0" algn="just" defTabSz="914400" rtl="0" eaLnBrk="1" fontAlgn="auto" latinLnBrk="0" hangingPunct="1">
              <a:lnSpc>
                <a:spcPts val="1267"/>
              </a:lnSpc>
              <a:spcBef>
                <a:spcPts val="0"/>
              </a:spcBef>
              <a:spcAft>
                <a:spcPts val="0"/>
              </a:spcAft>
              <a:buClrTx/>
              <a:buSzTx/>
              <a:buFontTx/>
              <a:buNone/>
              <a:tabLst/>
              <a:defRPr/>
            </a:pPr>
            <a:r>
              <a:rPr kumimoji="0" lang="en-US" sz="1267" b="0" i="0" u="none" strike="noStrike" kern="1200" cap="none" spc="0" normalizeH="0" baseline="0" noProof="0">
                <a:ln>
                  <a:noFill/>
                </a:ln>
                <a:solidFill>
                  <a:srgbClr val="2F2A80"/>
                </a:solidFill>
                <a:effectLst/>
                <a:uLnTx/>
                <a:uFillTx/>
                <a:latin typeface="Gotham 1"/>
                <a:ea typeface="Gotham 1"/>
                <a:cs typeface="Gotham 1"/>
                <a:sym typeface="Gotham 1"/>
              </a:rPr>
              <a:t>Une antenne nationale</a:t>
            </a:r>
          </a:p>
          <a:p>
            <a:pPr marL="0" marR="0" lvl="0" indent="0" algn="just" defTabSz="914400" rtl="0" eaLnBrk="1" fontAlgn="auto" latinLnBrk="0" hangingPunct="1">
              <a:lnSpc>
                <a:spcPts val="1267"/>
              </a:lnSpc>
              <a:spcBef>
                <a:spcPts val="0"/>
              </a:spcBef>
              <a:spcAft>
                <a:spcPts val="0"/>
              </a:spcAft>
              <a:buClrTx/>
              <a:buSzTx/>
              <a:buFontTx/>
              <a:buNone/>
              <a:tabLst/>
              <a:defRPr/>
            </a:pPr>
            <a:r>
              <a:rPr kumimoji="0" lang="en-US" sz="1267" b="0" i="0" u="none" strike="noStrike" kern="1200" cap="none" spc="0" normalizeH="0" baseline="0" noProof="0">
                <a:ln>
                  <a:noFill/>
                </a:ln>
                <a:solidFill>
                  <a:srgbClr val="2F2A80"/>
                </a:solidFill>
                <a:effectLst/>
                <a:uLnTx/>
                <a:uFillTx/>
                <a:latin typeface="Gotham 1"/>
                <a:ea typeface="Gotham 1"/>
                <a:cs typeface="Gotham 1"/>
                <a:sym typeface="Gotham 1"/>
              </a:rPr>
              <a:t>18 délégations régionales</a:t>
            </a:r>
          </a:p>
        </p:txBody>
      </p:sp>
      <p:sp>
        <p:nvSpPr>
          <p:cNvPr id="12" name="Freeform 6">
            <a:extLst>
              <a:ext uri="{FF2B5EF4-FFF2-40B4-BE49-F238E27FC236}">
                <a16:creationId xmlns:a16="http://schemas.microsoft.com/office/drawing/2014/main" id="{0431C280-F6F7-DC13-8B27-D70565B8D152}"/>
              </a:ext>
            </a:extLst>
          </p:cNvPr>
          <p:cNvSpPr/>
          <p:nvPr/>
        </p:nvSpPr>
        <p:spPr>
          <a:xfrm>
            <a:off x="10790351" y="-140258"/>
            <a:ext cx="1563829" cy="1251698"/>
          </a:xfrm>
          <a:custGeom>
            <a:avLst/>
            <a:gdLst/>
            <a:ahLst/>
            <a:cxnLst/>
            <a:rect l="l" t="t" r="r" b="b"/>
            <a:pathLst>
              <a:path w="2345743" h="1877547">
                <a:moveTo>
                  <a:pt x="0" y="0"/>
                </a:moveTo>
                <a:lnTo>
                  <a:pt x="2345743" y="0"/>
                </a:lnTo>
                <a:lnTo>
                  <a:pt x="2345743" y="1877547"/>
                </a:lnTo>
                <a:lnTo>
                  <a:pt x="0" y="1877547"/>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tretch>
            <a:fillRect/>
          </a:stretch>
        </p:blipFill>
        <p:spPr>
          <a:xfrm>
            <a:off x="2962020" y="295020"/>
            <a:ext cx="6267961" cy="6267961"/>
          </a:xfrm>
          <a:prstGeom prst="rect">
            <a:avLst/>
          </a:prstGeom>
        </p:spPr>
      </p:pic>
      <p:sp>
        <p:nvSpPr>
          <p:cNvPr id="3" name="Freeform 3"/>
          <p:cNvSpPr/>
          <p:nvPr/>
        </p:nvSpPr>
        <p:spPr>
          <a:xfrm>
            <a:off x="3766999" y="1099999"/>
            <a:ext cx="4658002" cy="4658002"/>
          </a:xfrm>
          <a:custGeom>
            <a:avLst/>
            <a:gdLst/>
            <a:ahLst/>
            <a:cxnLst/>
            <a:rect l="l" t="t" r="r" b="b"/>
            <a:pathLst>
              <a:path w="6987003" h="6987003">
                <a:moveTo>
                  <a:pt x="0" y="0"/>
                </a:moveTo>
                <a:lnTo>
                  <a:pt x="6987004" y="0"/>
                </a:lnTo>
                <a:lnTo>
                  <a:pt x="6987004" y="6987004"/>
                </a:lnTo>
                <a:lnTo>
                  <a:pt x="0" y="698700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 name="Freeform 4"/>
          <p:cNvSpPr/>
          <p:nvPr/>
        </p:nvSpPr>
        <p:spPr>
          <a:xfrm>
            <a:off x="3962248" y="1695660"/>
            <a:ext cx="4550725" cy="3644135"/>
          </a:xfrm>
          <a:custGeom>
            <a:avLst/>
            <a:gdLst/>
            <a:ahLst/>
            <a:cxnLst/>
            <a:rect l="l" t="t" r="r" b="b"/>
            <a:pathLst>
              <a:path w="6826088" h="5466203">
                <a:moveTo>
                  <a:pt x="0" y="0"/>
                </a:moveTo>
                <a:lnTo>
                  <a:pt x="6826088" y="0"/>
                </a:lnTo>
                <a:lnTo>
                  <a:pt x="6826088" y="5466203"/>
                </a:lnTo>
                <a:lnTo>
                  <a:pt x="0" y="5466203"/>
                </a:lnTo>
                <a:lnTo>
                  <a:pt x="0" y="0"/>
                </a:lnTo>
                <a:close/>
              </a:path>
            </a:pathLst>
          </a:custGeom>
          <a:blipFill>
            <a:blip r:embed="rId5"/>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 name="TextBox 5"/>
          <p:cNvSpPr txBox="1"/>
          <p:nvPr/>
        </p:nvSpPr>
        <p:spPr>
          <a:xfrm>
            <a:off x="1287931" y="398706"/>
            <a:ext cx="1895353" cy="368306"/>
          </a:xfrm>
          <a:prstGeom prst="rect">
            <a:avLst/>
          </a:prstGeom>
        </p:spPr>
        <p:txBody>
          <a:bodyPr lIns="0" tIns="0" rIns="0" bIns="0" rtlCol="0" anchor="t">
            <a:spAutoFit/>
          </a:bodyPr>
          <a:lstStyle/>
          <a:p>
            <a:pPr marL="0" marR="0" lvl="0" indent="0" algn="l" defTabSz="914400" rtl="0" eaLnBrk="1" fontAlgn="auto" latinLnBrk="0" hangingPunct="1">
              <a:lnSpc>
                <a:spcPts val="3144"/>
              </a:lnSpc>
              <a:spcBef>
                <a:spcPts val="0"/>
              </a:spcBef>
              <a:spcAft>
                <a:spcPts val="0"/>
              </a:spcAft>
              <a:buClrTx/>
              <a:buSzTx/>
              <a:buFontTx/>
              <a:buNone/>
              <a:tabLst/>
              <a:defRPr/>
            </a:pPr>
            <a:r>
              <a:rPr kumimoji="0" lang="en-US" sz="2400" b="0" i="0" u="none" strike="noStrike" kern="1200" cap="none" spc="71" normalizeH="0" baseline="0" noProof="0">
                <a:ln>
                  <a:noFill/>
                </a:ln>
                <a:solidFill>
                  <a:srgbClr val="EA563B"/>
                </a:solidFill>
                <a:effectLst/>
                <a:uLnTx/>
                <a:uFillTx/>
                <a:latin typeface="Gotham 3"/>
                <a:ea typeface="Gotham 3"/>
                <a:cs typeface="Gotham 3"/>
                <a:sym typeface="Gotham 3"/>
              </a:rPr>
              <a:t>INFORMER</a:t>
            </a:r>
          </a:p>
        </p:txBody>
      </p:sp>
      <p:sp>
        <p:nvSpPr>
          <p:cNvPr id="6" name="TextBox 6"/>
          <p:cNvSpPr txBox="1"/>
          <p:nvPr/>
        </p:nvSpPr>
        <p:spPr>
          <a:xfrm>
            <a:off x="8447451" y="1048468"/>
            <a:ext cx="2425920" cy="368306"/>
          </a:xfrm>
          <a:prstGeom prst="rect">
            <a:avLst/>
          </a:prstGeom>
        </p:spPr>
        <p:txBody>
          <a:bodyPr lIns="0" tIns="0" rIns="0" bIns="0" rtlCol="0" anchor="t">
            <a:spAutoFit/>
          </a:bodyPr>
          <a:lstStyle/>
          <a:p>
            <a:pPr marL="0" marR="0" lvl="0" indent="0" algn="l" defTabSz="914400" rtl="0" eaLnBrk="1" fontAlgn="auto" latinLnBrk="0" hangingPunct="1">
              <a:lnSpc>
                <a:spcPts val="3144"/>
              </a:lnSpc>
              <a:spcBef>
                <a:spcPts val="0"/>
              </a:spcBef>
              <a:spcAft>
                <a:spcPts val="0"/>
              </a:spcAft>
              <a:buClrTx/>
              <a:buSzTx/>
              <a:buFontTx/>
              <a:buNone/>
              <a:tabLst/>
              <a:defRPr/>
            </a:pPr>
            <a:r>
              <a:rPr kumimoji="0" lang="en-US" sz="2400" b="0" i="0" u="none" strike="noStrike" kern="1200" cap="none" spc="71" normalizeH="0" baseline="0" noProof="0">
                <a:ln>
                  <a:noFill/>
                </a:ln>
                <a:solidFill>
                  <a:srgbClr val="00A8B2"/>
                </a:solidFill>
                <a:effectLst/>
                <a:uLnTx/>
                <a:uFillTx/>
                <a:latin typeface="Gotham 3"/>
                <a:ea typeface="Gotham 3"/>
                <a:cs typeface="Gotham 3"/>
                <a:sym typeface="Gotham 3"/>
              </a:rPr>
              <a:t>REPRESENTER</a:t>
            </a:r>
          </a:p>
        </p:txBody>
      </p:sp>
      <p:sp>
        <p:nvSpPr>
          <p:cNvPr id="7" name="TextBox 7"/>
          <p:cNvSpPr txBox="1"/>
          <p:nvPr/>
        </p:nvSpPr>
        <p:spPr>
          <a:xfrm>
            <a:off x="8825162" y="4009535"/>
            <a:ext cx="2897535" cy="368306"/>
          </a:xfrm>
          <a:prstGeom prst="rect">
            <a:avLst/>
          </a:prstGeom>
        </p:spPr>
        <p:txBody>
          <a:bodyPr lIns="0" tIns="0" rIns="0" bIns="0" rtlCol="0" anchor="t">
            <a:spAutoFit/>
          </a:bodyPr>
          <a:lstStyle/>
          <a:p>
            <a:pPr marL="0" marR="0" lvl="0" indent="0" algn="l" defTabSz="914400" rtl="0" eaLnBrk="1" fontAlgn="auto" latinLnBrk="0" hangingPunct="1">
              <a:lnSpc>
                <a:spcPts val="3144"/>
              </a:lnSpc>
              <a:spcBef>
                <a:spcPts val="0"/>
              </a:spcBef>
              <a:spcAft>
                <a:spcPts val="0"/>
              </a:spcAft>
              <a:buClrTx/>
              <a:buSzTx/>
              <a:buFontTx/>
              <a:buNone/>
              <a:tabLst/>
              <a:defRPr/>
            </a:pPr>
            <a:r>
              <a:rPr kumimoji="0" lang="en-US" sz="2400" b="0" i="0" u="none" strike="noStrike" kern="1200" cap="none" spc="71" normalizeH="0" baseline="0" noProof="0">
                <a:ln>
                  <a:noFill/>
                </a:ln>
                <a:solidFill>
                  <a:srgbClr val="EA563B"/>
                </a:solidFill>
                <a:effectLst/>
                <a:uLnTx/>
                <a:uFillTx/>
                <a:latin typeface="Gotham 3"/>
                <a:ea typeface="Gotham 3"/>
                <a:cs typeface="Gotham 3"/>
                <a:sym typeface="Gotham 3"/>
              </a:rPr>
              <a:t>AGIR EN JUSTICE</a:t>
            </a:r>
          </a:p>
        </p:txBody>
      </p:sp>
      <p:sp>
        <p:nvSpPr>
          <p:cNvPr id="8" name="TextBox 8"/>
          <p:cNvSpPr txBox="1"/>
          <p:nvPr/>
        </p:nvSpPr>
        <p:spPr>
          <a:xfrm>
            <a:off x="5043701" y="6158582"/>
            <a:ext cx="2425920" cy="368306"/>
          </a:xfrm>
          <a:prstGeom prst="rect">
            <a:avLst/>
          </a:prstGeom>
        </p:spPr>
        <p:txBody>
          <a:bodyPr lIns="0" tIns="0" rIns="0" bIns="0" rtlCol="0" anchor="t">
            <a:spAutoFit/>
          </a:bodyPr>
          <a:lstStyle/>
          <a:p>
            <a:pPr marL="0" marR="0" lvl="0" indent="0" algn="ctr" defTabSz="914400" rtl="0" eaLnBrk="1" fontAlgn="auto" latinLnBrk="0" hangingPunct="1">
              <a:lnSpc>
                <a:spcPts val="3144"/>
              </a:lnSpc>
              <a:spcBef>
                <a:spcPts val="0"/>
              </a:spcBef>
              <a:spcAft>
                <a:spcPts val="0"/>
              </a:spcAft>
              <a:buClrTx/>
              <a:buSzTx/>
              <a:buFontTx/>
              <a:buNone/>
              <a:tabLst/>
              <a:defRPr/>
            </a:pPr>
            <a:r>
              <a:rPr kumimoji="0" lang="en-US" sz="2400" b="0" i="0" u="none" strike="noStrike" kern="1200" cap="none" spc="71" normalizeH="0" baseline="0" noProof="0">
                <a:ln>
                  <a:noFill/>
                </a:ln>
                <a:solidFill>
                  <a:srgbClr val="2F2A80"/>
                </a:solidFill>
                <a:effectLst/>
                <a:uLnTx/>
                <a:uFillTx/>
                <a:latin typeface="Gotham 3"/>
                <a:ea typeface="Gotham 3"/>
                <a:cs typeface="Gotham 3"/>
                <a:sym typeface="Gotham 3"/>
              </a:rPr>
              <a:t>PLAIDER</a:t>
            </a:r>
          </a:p>
        </p:txBody>
      </p:sp>
      <p:sp>
        <p:nvSpPr>
          <p:cNvPr id="9" name="TextBox 9"/>
          <p:cNvSpPr txBox="1"/>
          <p:nvPr/>
        </p:nvSpPr>
        <p:spPr>
          <a:xfrm>
            <a:off x="757363" y="4808926"/>
            <a:ext cx="2425920" cy="368306"/>
          </a:xfrm>
          <a:prstGeom prst="rect">
            <a:avLst/>
          </a:prstGeom>
        </p:spPr>
        <p:txBody>
          <a:bodyPr lIns="0" tIns="0" rIns="0" bIns="0" rtlCol="0" anchor="t">
            <a:spAutoFit/>
          </a:bodyPr>
          <a:lstStyle/>
          <a:p>
            <a:pPr marL="0" marR="0" lvl="0" indent="0" algn="ctr" defTabSz="914400" rtl="0" eaLnBrk="1" fontAlgn="auto" latinLnBrk="0" hangingPunct="1">
              <a:lnSpc>
                <a:spcPts val="3144"/>
              </a:lnSpc>
              <a:spcBef>
                <a:spcPts val="0"/>
              </a:spcBef>
              <a:spcAft>
                <a:spcPts val="0"/>
              </a:spcAft>
              <a:buClrTx/>
              <a:buSzTx/>
              <a:buFontTx/>
              <a:buNone/>
              <a:tabLst/>
              <a:defRPr/>
            </a:pPr>
            <a:r>
              <a:rPr kumimoji="0" lang="en-US" sz="2400" b="0" i="0" u="none" strike="noStrike" kern="1200" cap="none" spc="71" normalizeH="0" baseline="0" noProof="0" dirty="0">
                <a:ln>
                  <a:noFill/>
                </a:ln>
                <a:solidFill>
                  <a:srgbClr val="00A8B2"/>
                </a:solidFill>
                <a:effectLst/>
                <a:uLnTx/>
                <a:uFillTx/>
                <a:latin typeface="Gotham 3"/>
                <a:ea typeface="Gotham 3"/>
                <a:cs typeface="Gotham 3"/>
                <a:sym typeface="Gotham 3"/>
              </a:rPr>
              <a:t>FORMER</a:t>
            </a:r>
          </a:p>
        </p:txBody>
      </p:sp>
      <p:sp>
        <p:nvSpPr>
          <p:cNvPr id="10" name="TextBox 10"/>
          <p:cNvSpPr txBox="1"/>
          <p:nvPr/>
        </p:nvSpPr>
        <p:spPr>
          <a:xfrm>
            <a:off x="174852" y="811964"/>
            <a:ext cx="4566577" cy="634597"/>
          </a:xfrm>
          <a:prstGeom prst="rect">
            <a:avLst/>
          </a:prstGeom>
        </p:spPr>
        <p:txBody>
          <a:bodyPr lIns="0" tIns="0" rIns="0" bIns="0" rtlCol="0" anchor="t">
            <a:spAutoFit/>
          </a:bodyPr>
          <a:lstStyle/>
          <a:p>
            <a:pPr marL="0" marR="0" lvl="0" indent="0" algn="just" defTabSz="914400" rtl="0" eaLnBrk="1" fontAlgn="auto" latinLnBrk="0" hangingPunct="1">
              <a:lnSpc>
                <a:spcPts val="1680"/>
              </a:lnSpc>
              <a:spcBef>
                <a:spcPts val="0"/>
              </a:spcBef>
              <a:spcAft>
                <a:spcPts val="0"/>
              </a:spcAft>
              <a:buClrTx/>
              <a:buSzTx/>
              <a:buFontTx/>
              <a:buNone/>
              <a:tabLst/>
              <a:defRPr/>
            </a:pPr>
            <a:r>
              <a:rPr kumimoji="0" lang="en-US" sz="1200" b="1" i="0" u="none" strike="noStrike" kern="1200" cap="none" spc="59" normalizeH="0" baseline="0" noProof="0">
                <a:ln>
                  <a:noFill/>
                </a:ln>
                <a:solidFill>
                  <a:srgbClr val="EA563B"/>
                </a:solidFill>
                <a:effectLst/>
                <a:uLnTx/>
                <a:uFillTx/>
                <a:latin typeface="Arial Bold"/>
                <a:ea typeface="Arial Bold"/>
                <a:cs typeface="Arial Bold"/>
                <a:sym typeface="Arial Bold"/>
              </a:rPr>
              <a:t>Le grand public et les usagers du système de santé</a:t>
            </a:r>
          </a:p>
          <a:p>
            <a:pPr marL="0" marR="0" lvl="0" indent="0" algn="just" defTabSz="914400" rtl="0" eaLnBrk="1" fontAlgn="auto" latinLnBrk="0" hangingPunct="1">
              <a:lnSpc>
                <a:spcPts val="1680"/>
              </a:lnSpc>
              <a:spcBef>
                <a:spcPts val="0"/>
              </a:spcBef>
              <a:spcAft>
                <a:spcPts val="0"/>
              </a:spcAft>
              <a:buClrTx/>
              <a:buSzTx/>
              <a:buFontTx/>
              <a:buNone/>
              <a:tabLst/>
              <a:defRPr/>
            </a:pPr>
            <a:r>
              <a:rPr kumimoji="0" lang="en-US" sz="1200" b="1" i="0" u="none" strike="noStrike" kern="1200" cap="none" spc="59" normalizeH="0" baseline="0" noProof="0">
                <a:ln>
                  <a:noFill/>
                </a:ln>
                <a:solidFill>
                  <a:srgbClr val="EA563B"/>
                </a:solidFill>
                <a:effectLst/>
                <a:uLnTx/>
                <a:uFillTx/>
                <a:latin typeface="Arial Bold"/>
                <a:ea typeface="Arial Bold"/>
                <a:cs typeface="Arial Bold"/>
                <a:sym typeface="Arial Bold"/>
              </a:rPr>
              <a:t>Les représentants des usagers dans toutes les instances</a:t>
            </a:r>
          </a:p>
          <a:p>
            <a:pPr marL="0" marR="0" lvl="0" indent="0" algn="just" defTabSz="914400" rtl="0" eaLnBrk="1" fontAlgn="auto" latinLnBrk="0" hangingPunct="1">
              <a:lnSpc>
                <a:spcPts val="1680"/>
              </a:lnSpc>
              <a:spcBef>
                <a:spcPts val="0"/>
              </a:spcBef>
              <a:spcAft>
                <a:spcPts val="0"/>
              </a:spcAft>
              <a:buClrTx/>
              <a:buSzTx/>
              <a:buFontTx/>
              <a:buNone/>
              <a:tabLst/>
              <a:defRPr/>
            </a:pPr>
            <a:r>
              <a:rPr kumimoji="0" lang="en-US" sz="1200" b="1" i="0" u="none" strike="noStrike" kern="1200" cap="none" spc="59" normalizeH="0" baseline="0" noProof="0">
                <a:ln>
                  <a:noFill/>
                </a:ln>
                <a:solidFill>
                  <a:srgbClr val="EA563B"/>
                </a:solidFill>
                <a:effectLst/>
                <a:uLnTx/>
                <a:uFillTx/>
                <a:latin typeface="Arial Bold"/>
                <a:ea typeface="Arial Bold"/>
                <a:cs typeface="Arial Bold"/>
                <a:sym typeface="Arial Bold"/>
              </a:rPr>
              <a:t>Le réseau d’associations membres</a:t>
            </a:r>
          </a:p>
        </p:txBody>
      </p:sp>
      <p:sp>
        <p:nvSpPr>
          <p:cNvPr id="11" name="TextBox 11"/>
          <p:cNvSpPr txBox="1"/>
          <p:nvPr/>
        </p:nvSpPr>
        <p:spPr>
          <a:xfrm>
            <a:off x="8170901" y="1465790"/>
            <a:ext cx="3335299" cy="198581"/>
          </a:xfrm>
          <a:prstGeom prst="rect">
            <a:avLst/>
          </a:prstGeom>
        </p:spPr>
        <p:txBody>
          <a:bodyPr lIns="0" tIns="0" rIns="0" bIns="0" rtlCol="0" anchor="t">
            <a:spAutoFit/>
          </a:bodyPr>
          <a:lstStyle/>
          <a:p>
            <a:pPr marL="0" marR="0" lvl="0" indent="0" algn="just" defTabSz="914400" rtl="0" eaLnBrk="1" fontAlgn="auto" latinLnBrk="0" hangingPunct="1">
              <a:lnSpc>
                <a:spcPts val="1680"/>
              </a:lnSpc>
              <a:spcBef>
                <a:spcPts val="0"/>
              </a:spcBef>
              <a:spcAft>
                <a:spcPts val="0"/>
              </a:spcAft>
              <a:buClrTx/>
              <a:buSzTx/>
              <a:buFontTx/>
              <a:buNone/>
              <a:tabLst/>
              <a:defRPr/>
            </a:pPr>
            <a:r>
              <a:rPr kumimoji="0" lang="en-US" sz="1200" b="1" i="0" u="none" strike="noStrike" kern="1200" cap="none" spc="59" normalizeH="0" baseline="0" noProof="0">
                <a:ln>
                  <a:noFill/>
                </a:ln>
                <a:solidFill>
                  <a:srgbClr val="00A8B2"/>
                </a:solidFill>
                <a:effectLst/>
                <a:uLnTx/>
                <a:uFillTx/>
                <a:latin typeface="Arial Bold"/>
                <a:ea typeface="Arial Bold"/>
                <a:cs typeface="Arial Bold"/>
                <a:sym typeface="Arial Bold"/>
              </a:rPr>
              <a:t>Les usagers dans toutes les instances</a:t>
            </a:r>
          </a:p>
        </p:txBody>
      </p:sp>
      <p:sp>
        <p:nvSpPr>
          <p:cNvPr id="12" name="TextBox 12"/>
          <p:cNvSpPr txBox="1"/>
          <p:nvPr/>
        </p:nvSpPr>
        <p:spPr>
          <a:xfrm>
            <a:off x="8606280" y="4439557"/>
            <a:ext cx="3335299" cy="198581"/>
          </a:xfrm>
          <a:prstGeom prst="rect">
            <a:avLst/>
          </a:prstGeom>
        </p:spPr>
        <p:txBody>
          <a:bodyPr lIns="0" tIns="0" rIns="0" bIns="0" rtlCol="0" anchor="t">
            <a:spAutoFit/>
          </a:bodyPr>
          <a:lstStyle/>
          <a:p>
            <a:pPr marL="0" marR="0" lvl="0" indent="0" algn="ctr" defTabSz="914400" rtl="0" eaLnBrk="1" fontAlgn="auto" latinLnBrk="0" hangingPunct="1">
              <a:lnSpc>
                <a:spcPts val="1680"/>
              </a:lnSpc>
              <a:spcBef>
                <a:spcPts val="0"/>
              </a:spcBef>
              <a:spcAft>
                <a:spcPts val="0"/>
              </a:spcAft>
              <a:buClrTx/>
              <a:buSzTx/>
              <a:buFontTx/>
              <a:buNone/>
              <a:tabLst/>
              <a:defRPr/>
            </a:pPr>
            <a:r>
              <a:rPr kumimoji="0" lang="en-US" sz="1200" b="1" i="0" u="none" strike="noStrike" kern="1200" cap="none" spc="59" normalizeH="0" baseline="0" noProof="0">
                <a:ln>
                  <a:noFill/>
                </a:ln>
                <a:solidFill>
                  <a:srgbClr val="EA563B"/>
                </a:solidFill>
                <a:effectLst/>
                <a:uLnTx/>
                <a:uFillTx/>
                <a:latin typeface="Arial Bold"/>
                <a:ea typeface="Arial Bold"/>
                <a:cs typeface="Arial Bold"/>
                <a:sym typeface="Arial Bold"/>
              </a:rPr>
              <a:t>Défendre les droits</a:t>
            </a:r>
          </a:p>
        </p:txBody>
      </p:sp>
      <p:sp>
        <p:nvSpPr>
          <p:cNvPr id="13" name="TextBox 13"/>
          <p:cNvSpPr txBox="1"/>
          <p:nvPr/>
        </p:nvSpPr>
        <p:spPr>
          <a:xfrm>
            <a:off x="4589011" y="6499705"/>
            <a:ext cx="3335299" cy="198581"/>
          </a:xfrm>
          <a:prstGeom prst="rect">
            <a:avLst/>
          </a:prstGeom>
        </p:spPr>
        <p:txBody>
          <a:bodyPr lIns="0" tIns="0" rIns="0" bIns="0" rtlCol="0" anchor="t">
            <a:spAutoFit/>
          </a:bodyPr>
          <a:lstStyle/>
          <a:p>
            <a:pPr marL="0" marR="0" lvl="0" indent="0" algn="ctr" defTabSz="914400" rtl="0" eaLnBrk="1" fontAlgn="auto" latinLnBrk="0" hangingPunct="1">
              <a:lnSpc>
                <a:spcPts val="1680"/>
              </a:lnSpc>
              <a:spcBef>
                <a:spcPts val="0"/>
              </a:spcBef>
              <a:spcAft>
                <a:spcPts val="0"/>
              </a:spcAft>
              <a:buClrTx/>
              <a:buSzTx/>
              <a:buFontTx/>
              <a:buNone/>
              <a:tabLst/>
              <a:defRPr/>
            </a:pPr>
            <a:r>
              <a:rPr kumimoji="0" lang="en-US" sz="1200" b="1" i="0" u="none" strike="noStrike" kern="1200" cap="none" spc="59" normalizeH="0" baseline="0" noProof="0">
                <a:ln>
                  <a:noFill/>
                </a:ln>
                <a:solidFill>
                  <a:srgbClr val="2F2A80"/>
                </a:solidFill>
                <a:effectLst/>
                <a:uLnTx/>
                <a:uFillTx/>
                <a:latin typeface="Arial Bold"/>
                <a:ea typeface="Arial Bold"/>
                <a:cs typeface="Arial Bold"/>
                <a:sym typeface="Arial Bold"/>
              </a:rPr>
              <a:t>Recueillir et émettre des avis</a:t>
            </a:r>
          </a:p>
        </p:txBody>
      </p:sp>
      <p:sp>
        <p:nvSpPr>
          <p:cNvPr id="14" name="TextBox 14"/>
          <p:cNvSpPr txBox="1"/>
          <p:nvPr/>
        </p:nvSpPr>
        <p:spPr>
          <a:xfrm>
            <a:off x="0" y="5218510"/>
            <a:ext cx="4268010" cy="198581"/>
          </a:xfrm>
          <a:prstGeom prst="rect">
            <a:avLst/>
          </a:prstGeom>
        </p:spPr>
        <p:txBody>
          <a:bodyPr lIns="0" tIns="0" rIns="0" bIns="0" rtlCol="0" anchor="t">
            <a:spAutoFit/>
          </a:bodyPr>
          <a:lstStyle/>
          <a:p>
            <a:pPr marL="0" marR="0" lvl="0" indent="0" algn="ctr" defTabSz="914400" rtl="0" eaLnBrk="1" fontAlgn="auto" latinLnBrk="0" hangingPunct="1">
              <a:lnSpc>
                <a:spcPts val="1680"/>
              </a:lnSpc>
              <a:spcBef>
                <a:spcPts val="0"/>
              </a:spcBef>
              <a:spcAft>
                <a:spcPts val="0"/>
              </a:spcAft>
              <a:buClrTx/>
              <a:buSzTx/>
              <a:buFontTx/>
              <a:buNone/>
              <a:tabLst/>
              <a:defRPr/>
            </a:pPr>
            <a:r>
              <a:rPr kumimoji="0" lang="en-US" sz="1200" b="1" i="0" u="none" strike="noStrike" kern="1200" cap="none" spc="59" normalizeH="0" baseline="0" noProof="0" dirty="0">
                <a:ln>
                  <a:noFill/>
                </a:ln>
                <a:solidFill>
                  <a:srgbClr val="00A8B2"/>
                </a:solidFill>
                <a:effectLst/>
                <a:uLnTx/>
                <a:uFillTx/>
                <a:latin typeface="Arial Bold"/>
                <a:ea typeface="Arial Bold"/>
                <a:cs typeface="Arial Bold"/>
                <a:sym typeface="Arial Bold"/>
              </a:rPr>
              <a:t>Les </a:t>
            </a:r>
            <a:r>
              <a:rPr kumimoji="0" lang="en-US" sz="1200" b="1" i="0" u="none" strike="noStrike" kern="1200" cap="none" spc="59" normalizeH="0" baseline="0" noProof="0" dirty="0" err="1">
                <a:ln>
                  <a:noFill/>
                </a:ln>
                <a:solidFill>
                  <a:srgbClr val="00A8B2"/>
                </a:solidFill>
                <a:effectLst/>
                <a:uLnTx/>
                <a:uFillTx/>
                <a:latin typeface="Arial Bold"/>
                <a:ea typeface="Arial Bold"/>
                <a:cs typeface="Arial Bold"/>
                <a:sym typeface="Arial Bold"/>
              </a:rPr>
              <a:t>représentants</a:t>
            </a:r>
            <a:r>
              <a:rPr kumimoji="0" lang="en-US" sz="1200" b="1" i="0" u="none" strike="noStrike" kern="1200" cap="none" spc="59" normalizeH="0" baseline="0" noProof="0" dirty="0">
                <a:ln>
                  <a:noFill/>
                </a:ln>
                <a:solidFill>
                  <a:srgbClr val="00A8B2"/>
                </a:solidFill>
                <a:effectLst/>
                <a:uLnTx/>
                <a:uFillTx/>
                <a:latin typeface="Arial Bold"/>
                <a:ea typeface="Arial Bold"/>
                <a:cs typeface="Arial Bold"/>
                <a:sym typeface="Arial Bold"/>
              </a:rPr>
              <a:t> des </a:t>
            </a:r>
            <a:r>
              <a:rPr kumimoji="0" lang="en-US" sz="1200" b="1" i="0" u="none" strike="noStrike" kern="1200" cap="none" spc="59" normalizeH="0" baseline="0" noProof="0" dirty="0" err="1">
                <a:ln>
                  <a:noFill/>
                </a:ln>
                <a:solidFill>
                  <a:srgbClr val="00A8B2"/>
                </a:solidFill>
                <a:effectLst/>
                <a:uLnTx/>
                <a:uFillTx/>
                <a:latin typeface="Arial Bold"/>
                <a:ea typeface="Arial Bold"/>
                <a:cs typeface="Arial Bold"/>
                <a:sym typeface="Arial Bold"/>
              </a:rPr>
              <a:t>usagers</a:t>
            </a:r>
            <a:r>
              <a:rPr kumimoji="0" lang="en-US" sz="1200" b="1" i="0" u="none" strike="noStrike" kern="1200" cap="none" spc="59" normalizeH="0" baseline="0" noProof="0" dirty="0">
                <a:ln>
                  <a:noFill/>
                </a:ln>
                <a:solidFill>
                  <a:srgbClr val="00A8B2"/>
                </a:solidFill>
                <a:effectLst/>
                <a:uLnTx/>
                <a:uFillTx/>
                <a:latin typeface="Arial Bold"/>
                <a:ea typeface="Arial Bold"/>
                <a:cs typeface="Arial Bold"/>
                <a:sym typeface="Arial Bold"/>
              </a:rPr>
              <a:t> et </a:t>
            </a:r>
            <a:r>
              <a:rPr kumimoji="0" lang="en-US" sz="1200" b="1" i="0" u="none" strike="noStrike" kern="1200" cap="none" spc="59" normalizeH="0" baseline="0" noProof="0" dirty="0" err="1">
                <a:ln>
                  <a:noFill/>
                </a:ln>
                <a:solidFill>
                  <a:srgbClr val="00A8B2"/>
                </a:solidFill>
                <a:effectLst/>
                <a:uLnTx/>
                <a:uFillTx/>
                <a:latin typeface="Arial Bold"/>
                <a:ea typeface="Arial Bold"/>
                <a:cs typeface="Arial Bold"/>
                <a:sym typeface="Arial Bold"/>
              </a:rPr>
              <a:t>acteurs</a:t>
            </a:r>
            <a:r>
              <a:rPr kumimoji="0" lang="en-US" sz="1200" b="1" i="0" u="none" strike="noStrike" kern="1200" cap="none" spc="59" normalizeH="0" baseline="0" noProof="0" dirty="0">
                <a:ln>
                  <a:noFill/>
                </a:ln>
                <a:solidFill>
                  <a:srgbClr val="00A8B2"/>
                </a:solidFill>
                <a:effectLst/>
                <a:uLnTx/>
                <a:uFillTx/>
                <a:latin typeface="Arial Bold"/>
                <a:ea typeface="Arial Bold"/>
                <a:cs typeface="Arial Bold"/>
                <a:sym typeface="Arial Bold"/>
              </a:rPr>
              <a:t> </a:t>
            </a:r>
            <a:r>
              <a:rPr kumimoji="0" lang="en-US" sz="1200" b="1" i="0" u="none" strike="noStrike" kern="1200" cap="none" spc="59" normalizeH="0" baseline="0" noProof="0" dirty="0" err="1">
                <a:ln>
                  <a:noFill/>
                </a:ln>
                <a:solidFill>
                  <a:srgbClr val="00A8B2"/>
                </a:solidFill>
                <a:effectLst/>
                <a:uLnTx/>
                <a:uFillTx/>
                <a:latin typeface="Arial Bold"/>
                <a:ea typeface="Arial Bold"/>
                <a:cs typeface="Arial Bold"/>
                <a:sym typeface="Arial Bold"/>
              </a:rPr>
              <a:t>associatifs</a:t>
            </a:r>
            <a:endParaRPr kumimoji="0" lang="en-US" sz="1200" b="1" i="0" u="none" strike="noStrike" kern="1200" cap="none" spc="59" normalizeH="0" baseline="0" noProof="0" dirty="0">
              <a:ln>
                <a:noFill/>
              </a:ln>
              <a:solidFill>
                <a:srgbClr val="00A8B2"/>
              </a:solidFill>
              <a:effectLst/>
              <a:uLnTx/>
              <a:uFillTx/>
              <a:latin typeface="Arial Bold"/>
              <a:ea typeface="Arial Bold"/>
              <a:cs typeface="Arial Bold"/>
              <a:sym typeface="Arial Bold"/>
            </a:endParaRPr>
          </a:p>
        </p:txBody>
      </p:sp>
      <p:sp>
        <p:nvSpPr>
          <p:cNvPr id="15" name="Freeform 6">
            <a:extLst>
              <a:ext uri="{FF2B5EF4-FFF2-40B4-BE49-F238E27FC236}">
                <a16:creationId xmlns:a16="http://schemas.microsoft.com/office/drawing/2014/main" id="{4D8F8EEE-D289-BF62-8D1E-BC814B712D6B}"/>
              </a:ext>
            </a:extLst>
          </p:cNvPr>
          <p:cNvSpPr/>
          <p:nvPr/>
        </p:nvSpPr>
        <p:spPr>
          <a:xfrm>
            <a:off x="10764951" y="0"/>
            <a:ext cx="1563829" cy="1251698"/>
          </a:xfrm>
          <a:custGeom>
            <a:avLst/>
            <a:gdLst/>
            <a:ahLst/>
            <a:cxnLst/>
            <a:rect l="l" t="t" r="r" b="b"/>
            <a:pathLst>
              <a:path w="2345743" h="1877547">
                <a:moveTo>
                  <a:pt x="0" y="0"/>
                </a:moveTo>
                <a:lnTo>
                  <a:pt x="2345743" y="0"/>
                </a:lnTo>
                <a:lnTo>
                  <a:pt x="2345743" y="1877547"/>
                </a:lnTo>
                <a:lnTo>
                  <a:pt x="0" y="1877547"/>
                </a:lnTo>
                <a:lnTo>
                  <a:pt x="0" y="0"/>
                </a:lnTo>
                <a:close/>
              </a:path>
            </a:pathLst>
          </a:custGeom>
          <a:blipFill>
            <a:blip r:embed="rId6"/>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CADD9E-36D0-0295-B5B7-064417CB2297}"/>
            </a:ext>
          </a:extLst>
        </p:cNvPr>
        <p:cNvGrpSpPr/>
        <p:nvPr/>
      </p:nvGrpSpPr>
      <p:grpSpPr>
        <a:xfrm>
          <a:off x="0" y="0"/>
          <a:ext cx="0" cy="0"/>
          <a:chOff x="0" y="0"/>
          <a:chExt cx="0" cy="0"/>
        </a:xfrm>
      </p:grpSpPr>
      <p:sp>
        <p:nvSpPr>
          <p:cNvPr id="15" name="Freeform 6">
            <a:extLst>
              <a:ext uri="{FF2B5EF4-FFF2-40B4-BE49-F238E27FC236}">
                <a16:creationId xmlns:a16="http://schemas.microsoft.com/office/drawing/2014/main" id="{3EB8E0D3-3339-C20B-5A40-D6B22A4C80E8}"/>
              </a:ext>
            </a:extLst>
          </p:cNvPr>
          <p:cNvSpPr/>
          <p:nvPr/>
        </p:nvSpPr>
        <p:spPr>
          <a:xfrm>
            <a:off x="10764951" y="0"/>
            <a:ext cx="1563829" cy="1251698"/>
          </a:xfrm>
          <a:custGeom>
            <a:avLst/>
            <a:gdLst/>
            <a:ahLst/>
            <a:cxnLst/>
            <a:rect l="l" t="t" r="r" b="b"/>
            <a:pathLst>
              <a:path w="2345743" h="1877547">
                <a:moveTo>
                  <a:pt x="0" y="0"/>
                </a:moveTo>
                <a:lnTo>
                  <a:pt x="2345743" y="0"/>
                </a:lnTo>
                <a:lnTo>
                  <a:pt x="2345743" y="1877547"/>
                </a:lnTo>
                <a:lnTo>
                  <a:pt x="0" y="1877547"/>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pic>
        <p:nvPicPr>
          <p:cNvPr id="1026" name="Picture 2">
            <a:extLst>
              <a:ext uri="{FF2B5EF4-FFF2-40B4-BE49-F238E27FC236}">
                <a16:creationId xmlns:a16="http://schemas.microsoft.com/office/drawing/2014/main" id="{8905EFBC-B152-0AF3-AD1D-76FAD69EF5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24" y="2494922"/>
            <a:ext cx="3737535" cy="2803151"/>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2">
            <a:extLst>
              <a:ext uri="{FF2B5EF4-FFF2-40B4-BE49-F238E27FC236}">
                <a16:creationId xmlns:a16="http://schemas.microsoft.com/office/drawing/2014/main" id="{86DA92CF-1360-1CC2-6424-E55D32D214B5}"/>
              </a:ext>
            </a:extLst>
          </p:cNvPr>
          <p:cNvGrpSpPr/>
          <p:nvPr/>
        </p:nvGrpSpPr>
        <p:grpSpPr>
          <a:xfrm>
            <a:off x="2024243" y="-548711"/>
            <a:ext cx="7540043" cy="1144321"/>
            <a:chOff x="0" y="0"/>
            <a:chExt cx="2978783" cy="452077"/>
          </a:xfrm>
        </p:grpSpPr>
        <p:sp>
          <p:nvSpPr>
            <p:cNvPr id="17" name="Freeform 3">
              <a:extLst>
                <a:ext uri="{FF2B5EF4-FFF2-40B4-BE49-F238E27FC236}">
                  <a16:creationId xmlns:a16="http://schemas.microsoft.com/office/drawing/2014/main" id="{8B58E6C9-2A5E-9C07-53B7-0240265296E4}"/>
                </a:ext>
              </a:extLst>
            </p:cNvPr>
            <p:cNvSpPr/>
            <p:nvPr/>
          </p:nvSpPr>
          <p:spPr>
            <a:xfrm>
              <a:off x="0" y="0"/>
              <a:ext cx="2978783" cy="452077"/>
            </a:xfrm>
            <a:custGeom>
              <a:avLst/>
              <a:gdLst/>
              <a:ahLst/>
              <a:cxnLst/>
              <a:rect l="l" t="t" r="r" b="b"/>
              <a:pathLst>
                <a:path w="2978783" h="452077">
                  <a:moveTo>
                    <a:pt x="34910" y="0"/>
                  </a:moveTo>
                  <a:lnTo>
                    <a:pt x="2943872" y="0"/>
                  </a:lnTo>
                  <a:cubicBezTo>
                    <a:pt x="2953131" y="0"/>
                    <a:pt x="2962011" y="3678"/>
                    <a:pt x="2968558" y="10225"/>
                  </a:cubicBezTo>
                  <a:cubicBezTo>
                    <a:pt x="2975105" y="16772"/>
                    <a:pt x="2978783" y="25652"/>
                    <a:pt x="2978783" y="34910"/>
                  </a:cubicBezTo>
                  <a:lnTo>
                    <a:pt x="2978783" y="417167"/>
                  </a:lnTo>
                  <a:cubicBezTo>
                    <a:pt x="2978783" y="426426"/>
                    <a:pt x="2975105" y="435305"/>
                    <a:pt x="2968558" y="441852"/>
                  </a:cubicBezTo>
                  <a:cubicBezTo>
                    <a:pt x="2962011" y="448399"/>
                    <a:pt x="2953131" y="452077"/>
                    <a:pt x="2943872" y="452077"/>
                  </a:cubicBezTo>
                  <a:lnTo>
                    <a:pt x="34910" y="452077"/>
                  </a:lnTo>
                  <a:cubicBezTo>
                    <a:pt x="25652" y="452077"/>
                    <a:pt x="16772" y="448399"/>
                    <a:pt x="10225" y="441852"/>
                  </a:cubicBezTo>
                  <a:cubicBezTo>
                    <a:pt x="3678" y="435305"/>
                    <a:pt x="0" y="426426"/>
                    <a:pt x="0" y="417167"/>
                  </a:cubicBezTo>
                  <a:lnTo>
                    <a:pt x="0" y="34910"/>
                  </a:lnTo>
                  <a:cubicBezTo>
                    <a:pt x="0" y="25652"/>
                    <a:pt x="3678" y="16772"/>
                    <a:pt x="10225" y="10225"/>
                  </a:cubicBezTo>
                  <a:cubicBezTo>
                    <a:pt x="16772" y="3678"/>
                    <a:pt x="25652" y="0"/>
                    <a:pt x="34910" y="0"/>
                  </a:cubicBezTo>
                  <a:close/>
                </a:path>
              </a:pathLst>
            </a:custGeom>
            <a:solidFill>
              <a:srgbClr val="00A8B2">
                <a:alpha val="81961"/>
              </a:srgb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8" name="TextBox 4">
              <a:extLst>
                <a:ext uri="{FF2B5EF4-FFF2-40B4-BE49-F238E27FC236}">
                  <a16:creationId xmlns:a16="http://schemas.microsoft.com/office/drawing/2014/main" id="{9540CC51-5261-A091-F730-A7A5DDCC3EEE}"/>
                </a:ext>
              </a:extLst>
            </p:cNvPr>
            <p:cNvSpPr txBox="1"/>
            <p:nvPr/>
          </p:nvSpPr>
          <p:spPr>
            <a:xfrm>
              <a:off x="0" y="-47625"/>
              <a:ext cx="2978783" cy="499702"/>
            </a:xfrm>
            <a:prstGeom prst="rect">
              <a:avLst/>
            </a:prstGeom>
          </p:spPr>
          <p:txBody>
            <a:bodyPr lIns="33867" tIns="33867" rIns="33867" bIns="33867" rtlCol="0" anchor="ctr"/>
            <a:lstStyle/>
            <a:p>
              <a:pPr marL="0" marR="0" lvl="0" indent="0" algn="ctr" defTabSz="91440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sp>
        <p:nvSpPr>
          <p:cNvPr id="19" name="TextBox 8">
            <a:extLst>
              <a:ext uri="{FF2B5EF4-FFF2-40B4-BE49-F238E27FC236}">
                <a16:creationId xmlns:a16="http://schemas.microsoft.com/office/drawing/2014/main" id="{A7D631BD-6351-14D5-4E37-5E0E893C4785}"/>
              </a:ext>
            </a:extLst>
          </p:cNvPr>
          <p:cNvSpPr txBox="1"/>
          <p:nvPr/>
        </p:nvSpPr>
        <p:spPr>
          <a:xfrm>
            <a:off x="2173900" y="49574"/>
            <a:ext cx="7288912" cy="442814"/>
          </a:xfrm>
          <a:prstGeom prst="rect">
            <a:avLst/>
          </a:prstGeom>
        </p:spPr>
        <p:txBody>
          <a:bodyPr lIns="0" tIns="0" rIns="0" bIns="0" rtlCol="0" anchor="t">
            <a:spAutoFit/>
          </a:bodyPr>
          <a:lstStyle/>
          <a:p>
            <a:pPr marL="0" marR="0" lvl="0" indent="0" algn="ctr" defTabSz="914400" rtl="0" eaLnBrk="1" fontAlgn="auto" latinLnBrk="0" hangingPunct="1">
              <a:lnSpc>
                <a:spcPts val="3420"/>
              </a:lnSpc>
              <a:spcBef>
                <a:spcPts val="0"/>
              </a:spcBef>
              <a:spcAft>
                <a:spcPts val="0"/>
              </a:spcAft>
              <a:buClrTx/>
              <a:buSzTx/>
              <a:buFontTx/>
              <a:buNone/>
              <a:tabLst/>
              <a:defRPr/>
            </a:pPr>
            <a:r>
              <a:rPr kumimoji="0" lang="en-US" sz="3420" b="1" i="0" u="none" strike="noStrike" kern="1200" cap="none" spc="0" normalizeH="0" baseline="0" noProof="0" dirty="0">
                <a:ln>
                  <a:noFill/>
                </a:ln>
                <a:solidFill>
                  <a:srgbClr val="FFFFFF"/>
                </a:solidFill>
                <a:effectLst/>
                <a:uLnTx/>
                <a:uFillTx/>
                <a:latin typeface="Now Bold"/>
                <a:ea typeface="Now Bold"/>
                <a:cs typeface="Now Bold"/>
                <a:sym typeface="Now Bold"/>
              </a:rPr>
              <a:t>FORMATIONS</a:t>
            </a:r>
          </a:p>
        </p:txBody>
      </p:sp>
      <p:grpSp>
        <p:nvGrpSpPr>
          <p:cNvPr id="22" name="Group 2">
            <a:extLst>
              <a:ext uri="{FF2B5EF4-FFF2-40B4-BE49-F238E27FC236}">
                <a16:creationId xmlns:a16="http://schemas.microsoft.com/office/drawing/2014/main" id="{D0AF6428-3D1F-E6FA-6BB8-7F2A03105DEA}"/>
              </a:ext>
            </a:extLst>
          </p:cNvPr>
          <p:cNvGrpSpPr/>
          <p:nvPr/>
        </p:nvGrpSpPr>
        <p:grpSpPr>
          <a:xfrm>
            <a:off x="2173900" y="1024323"/>
            <a:ext cx="7540043" cy="2434916"/>
            <a:chOff x="0" y="-509864"/>
            <a:chExt cx="2978783" cy="961941"/>
          </a:xfrm>
        </p:grpSpPr>
        <p:sp>
          <p:nvSpPr>
            <p:cNvPr id="23" name="Freeform 3">
              <a:extLst>
                <a:ext uri="{FF2B5EF4-FFF2-40B4-BE49-F238E27FC236}">
                  <a16:creationId xmlns:a16="http://schemas.microsoft.com/office/drawing/2014/main" id="{03361152-C907-1C01-C006-6980A9CECF80}"/>
                </a:ext>
              </a:extLst>
            </p:cNvPr>
            <p:cNvSpPr/>
            <p:nvPr/>
          </p:nvSpPr>
          <p:spPr>
            <a:xfrm>
              <a:off x="1540378" y="-509864"/>
              <a:ext cx="600949" cy="114074"/>
            </a:xfrm>
            <a:custGeom>
              <a:avLst/>
              <a:gdLst/>
              <a:ahLst/>
              <a:cxnLst/>
              <a:rect l="l" t="t" r="r" b="b"/>
              <a:pathLst>
                <a:path w="2978783" h="452077">
                  <a:moveTo>
                    <a:pt x="34910" y="0"/>
                  </a:moveTo>
                  <a:lnTo>
                    <a:pt x="2943872" y="0"/>
                  </a:lnTo>
                  <a:cubicBezTo>
                    <a:pt x="2953131" y="0"/>
                    <a:pt x="2962011" y="3678"/>
                    <a:pt x="2968558" y="10225"/>
                  </a:cubicBezTo>
                  <a:cubicBezTo>
                    <a:pt x="2975105" y="16772"/>
                    <a:pt x="2978783" y="25652"/>
                    <a:pt x="2978783" y="34910"/>
                  </a:cubicBezTo>
                  <a:lnTo>
                    <a:pt x="2978783" y="417167"/>
                  </a:lnTo>
                  <a:cubicBezTo>
                    <a:pt x="2978783" y="426426"/>
                    <a:pt x="2975105" y="435305"/>
                    <a:pt x="2968558" y="441852"/>
                  </a:cubicBezTo>
                  <a:cubicBezTo>
                    <a:pt x="2962011" y="448399"/>
                    <a:pt x="2953131" y="452077"/>
                    <a:pt x="2943872" y="452077"/>
                  </a:cubicBezTo>
                  <a:lnTo>
                    <a:pt x="34910" y="452077"/>
                  </a:lnTo>
                  <a:cubicBezTo>
                    <a:pt x="25652" y="452077"/>
                    <a:pt x="16772" y="448399"/>
                    <a:pt x="10225" y="441852"/>
                  </a:cubicBezTo>
                  <a:cubicBezTo>
                    <a:pt x="3678" y="435305"/>
                    <a:pt x="0" y="426426"/>
                    <a:pt x="0" y="417167"/>
                  </a:cubicBezTo>
                  <a:lnTo>
                    <a:pt x="0" y="34910"/>
                  </a:lnTo>
                  <a:cubicBezTo>
                    <a:pt x="0" y="25652"/>
                    <a:pt x="3678" y="16772"/>
                    <a:pt x="10225" y="10225"/>
                  </a:cubicBezTo>
                  <a:cubicBezTo>
                    <a:pt x="16772" y="3678"/>
                    <a:pt x="25652" y="0"/>
                    <a:pt x="34910" y="0"/>
                  </a:cubicBezTo>
                  <a:close/>
                </a:path>
              </a:pathLst>
            </a:custGeom>
            <a:solidFill>
              <a:schemeClr val="accent2">
                <a:lumMod val="75000"/>
                <a:alpha val="81961"/>
              </a:scheme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a:ln>
                  <a:noFill/>
                </a:ln>
                <a:solidFill>
                  <a:prstClr val="black"/>
                </a:solidFill>
                <a:effectLst/>
                <a:highlight>
                  <a:srgbClr val="302980"/>
                </a:highlight>
                <a:uLnTx/>
                <a:uFillTx/>
                <a:latin typeface="Aptos" panose="02110004020202020204"/>
                <a:ea typeface="+mn-ea"/>
                <a:cs typeface="+mn-cs"/>
              </a:endParaRPr>
            </a:p>
          </p:txBody>
        </p:sp>
        <p:sp>
          <p:nvSpPr>
            <p:cNvPr id="24" name="TextBox 4">
              <a:extLst>
                <a:ext uri="{FF2B5EF4-FFF2-40B4-BE49-F238E27FC236}">
                  <a16:creationId xmlns:a16="http://schemas.microsoft.com/office/drawing/2014/main" id="{2F174F60-11BF-2C49-9B34-ED7757316B9B}"/>
                </a:ext>
              </a:extLst>
            </p:cNvPr>
            <p:cNvSpPr txBox="1"/>
            <p:nvPr/>
          </p:nvSpPr>
          <p:spPr>
            <a:xfrm>
              <a:off x="0" y="-47625"/>
              <a:ext cx="2978783" cy="499702"/>
            </a:xfrm>
            <a:prstGeom prst="rect">
              <a:avLst/>
            </a:prstGeom>
          </p:spPr>
          <p:txBody>
            <a:bodyPr lIns="33867" tIns="33867" rIns="33867" bIns="33867" rtlCol="0" anchor="ctr"/>
            <a:lstStyle/>
            <a:p>
              <a:pPr marL="0" marR="0" lvl="0" indent="0" algn="ctr" defTabSz="91440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highlight>
                  <a:srgbClr val="302980"/>
                </a:highlight>
                <a:uLnTx/>
                <a:uFillTx/>
                <a:latin typeface="Aptos" panose="02110004020202020204"/>
                <a:ea typeface="+mn-ea"/>
                <a:cs typeface="+mn-cs"/>
              </a:endParaRPr>
            </a:p>
          </p:txBody>
        </p:sp>
      </p:grpSp>
      <p:sp>
        <p:nvSpPr>
          <p:cNvPr id="21" name="TextBox 7">
            <a:extLst>
              <a:ext uri="{FF2B5EF4-FFF2-40B4-BE49-F238E27FC236}">
                <a16:creationId xmlns:a16="http://schemas.microsoft.com/office/drawing/2014/main" id="{31350F34-CB15-1F54-FB43-97188FC07DAE}"/>
              </a:ext>
            </a:extLst>
          </p:cNvPr>
          <p:cNvSpPr txBox="1"/>
          <p:nvPr/>
        </p:nvSpPr>
        <p:spPr>
          <a:xfrm>
            <a:off x="1424691" y="1032869"/>
            <a:ext cx="7394568" cy="2426370"/>
          </a:xfrm>
          <a:prstGeom prst="rect">
            <a:avLst/>
          </a:prstGeom>
        </p:spPr>
        <p:txBody>
          <a:bodyPr wrap="square" lIns="0" tIns="0" rIns="0" bIns="0" rtlCol="0" anchor="t">
            <a:spAutoFit/>
          </a:bodyPr>
          <a:lstStyle/>
          <a:p>
            <a:pPr marL="0" marR="0" lvl="0" indent="0" algn="just" defTabSz="914400" rtl="0" eaLnBrk="1" fontAlgn="auto" latinLnBrk="0" hangingPunct="1">
              <a:lnSpc>
                <a:spcPts val="2067"/>
              </a:lnSpc>
              <a:spcBef>
                <a:spcPts val="0"/>
              </a:spcBef>
              <a:spcAft>
                <a:spcPts val="0"/>
              </a:spcAft>
              <a:buClrTx/>
              <a:buSzTx/>
              <a:buFontTx/>
              <a:buNone/>
              <a:tabLst/>
              <a:defRPr/>
            </a:pPr>
            <a:r>
              <a:rPr kumimoji="0" lang="en-US" sz="2067" b="1" i="0" u="none" strike="noStrike" kern="1200" cap="none" spc="0" normalizeH="0" baseline="0" noProof="0" dirty="0">
                <a:ln>
                  <a:noFill/>
                </a:ln>
                <a:solidFill>
                  <a:srgbClr val="2F2A80"/>
                </a:solidFill>
                <a:effectLst/>
                <a:uLnTx/>
                <a:uFillTx/>
                <a:latin typeface="Gotham 1 Bold"/>
                <a:ea typeface="Gotham 1"/>
                <a:cs typeface="Gotham 1"/>
                <a:sym typeface="Gotham 1 Bold"/>
              </a:rPr>
              <a:t>5 </a:t>
            </a:r>
            <a:r>
              <a:rPr kumimoji="0" lang="en-US" sz="2067" b="0" i="0" u="none" strike="noStrike" kern="1200" cap="none" spc="0" normalizeH="0" baseline="0" noProof="0" dirty="0">
                <a:ln>
                  <a:noFill/>
                </a:ln>
                <a:solidFill>
                  <a:srgbClr val="2F2A80"/>
                </a:solidFill>
                <a:effectLst/>
                <a:uLnTx/>
                <a:uFillTx/>
                <a:latin typeface="Gotham 1 Bold"/>
                <a:ea typeface="Gotham 1"/>
                <a:cs typeface="Gotham 1"/>
                <a:sym typeface="Gotham 1 Bold"/>
              </a:rPr>
              <a:t>sessions de formation de base </a:t>
            </a:r>
            <a:r>
              <a:rPr kumimoji="0" lang="en-US" sz="2067" b="0" i="0" u="none" strike="noStrike" kern="1200" cap="none" spc="0" normalizeH="0" baseline="0" noProof="0" dirty="0" err="1">
                <a:ln>
                  <a:noFill/>
                </a:ln>
                <a:solidFill>
                  <a:srgbClr val="2F2A80"/>
                </a:solidFill>
                <a:effectLst/>
                <a:uLnTx/>
                <a:uFillTx/>
                <a:latin typeface="Gotham 1 Bold"/>
                <a:ea typeface="Gotham 1"/>
                <a:cs typeface="Gotham 1"/>
                <a:sym typeface="Gotham 1 Bold"/>
              </a:rPr>
              <a:t>obligatoire</a:t>
            </a:r>
            <a:r>
              <a:rPr kumimoji="0" lang="en-US" sz="2067" b="0" i="0" u="none" strike="noStrike" kern="1200" cap="none" spc="0" normalizeH="0" baseline="0" noProof="0" dirty="0">
                <a:ln>
                  <a:noFill/>
                </a:ln>
                <a:solidFill>
                  <a:srgbClr val="2F2A80"/>
                </a:solidFill>
                <a:effectLst/>
                <a:uLnTx/>
                <a:uFillTx/>
                <a:latin typeface="Gotham 1 Bold"/>
                <a:ea typeface="Gotham 1"/>
                <a:cs typeface="Gotham 1"/>
                <a:sym typeface="Gotham 1 Bold"/>
              </a:rPr>
              <a:t> </a:t>
            </a:r>
            <a:r>
              <a:rPr kumimoji="0" lang="en-US" sz="2067" b="0" i="1" u="none" strike="noStrike" kern="1200" cap="none" spc="0" normalizeH="0" baseline="0" noProof="0" dirty="0">
                <a:ln>
                  <a:noFill/>
                </a:ln>
                <a:solidFill>
                  <a:prstClr val="white"/>
                </a:solidFill>
                <a:effectLst/>
                <a:uLnTx/>
                <a:uFillTx/>
                <a:latin typeface="Gotham 1 Bold"/>
                <a:ea typeface="Gotham 1"/>
                <a:cs typeface="Gotham 1"/>
                <a:sym typeface="Gotham 1 Bold"/>
              </a:rPr>
              <a:t>RU, en </a:t>
            </a:r>
            <a:r>
              <a:rPr kumimoji="0" lang="en-US" sz="2067" b="0" i="1" u="none" strike="noStrike" kern="1200" cap="none" spc="0" normalizeH="0" baseline="0" noProof="0" dirty="0" err="1">
                <a:ln>
                  <a:noFill/>
                </a:ln>
                <a:solidFill>
                  <a:prstClr val="white"/>
                </a:solidFill>
                <a:effectLst/>
                <a:uLnTx/>
                <a:uFillTx/>
                <a:latin typeface="Gotham 1 Bold"/>
                <a:ea typeface="Gotham 1"/>
                <a:cs typeface="Gotham 1"/>
                <a:sym typeface="Gotham 1 Bold"/>
              </a:rPr>
              <a:t>avant</a:t>
            </a:r>
            <a:r>
              <a:rPr kumimoji="0" lang="en-US" sz="2067" b="0" i="1" u="none" strike="noStrike" kern="1200" cap="none" spc="0" normalizeH="0" baseline="0" noProof="0" dirty="0">
                <a:ln>
                  <a:noFill/>
                </a:ln>
                <a:solidFill>
                  <a:prstClr val="white"/>
                </a:solidFill>
                <a:effectLst/>
                <a:uLnTx/>
                <a:uFillTx/>
                <a:latin typeface="Gotham 1 Bold"/>
                <a:ea typeface="Gotham 1"/>
                <a:cs typeface="Gotham 1"/>
                <a:sym typeface="Gotham 1 Bold"/>
              </a:rPr>
              <a:t> ! </a:t>
            </a:r>
          </a:p>
          <a:p>
            <a:pPr marL="0" marR="0" lvl="0" indent="0" algn="just" defTabSz="914400" rtl="0" eaLnBrk="1" fontAlgn="auto" latinLnBrk="0" hangingPunct="1">
              <a:lnSpc>
                <a:spcPts val="2067"/>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F2A80"/>
                </a:solidFill>
                <a:effectLst/>
                <a:uLnTx/>
                <a:uFillTx/>
                <a:latin typeface="Gotham 1 Bold"/>
                <a:ea typeface="Gotham 1"/>
                <a:cs typeface="Gotham 1"/>
                <a:sym typeface="Gotham 1 Bold"/>
              </a:rPr>
              <a:t>(2 </a:t>
            </a:r>
            <a:r>
              <a:rPr kumimoji="0" lang="en-US" sz="1600" b="0" i="0" u="none" strike="noStrike" kern="1200" cap="none" spc="0" normalizeH="0" baseline="0" noProof="0" dirty="0" err="1">
                <a:ln>
                  <a:noFill/>
                </a:ln>
                <a:solidFill>
                  <a:srgbClr val="2F2A80"/>
                </a:solidFill>
                <a:effectLst/>
                <a:uLnTx/>
                <a:uFillTx/>
                <a:latin typeface="Gotham 1 Bold"/>
                <a:ea typeface="Gotham 1"/>
                <a:cs typeface="Gotham 1"/>
                <a:sym typeface="Gotham 1 Bold"/>
              </a:rPr>
              <a:t>jours</a:t>
            </a:r>
            <a:r>
              <a:rPr kumimoji="0" lang="en-US" sz="1600" b="0" i="0" u="none" strike="noStrike" kern="1200" cap="none" spc="0" normalizeH="0" baseline="0" noProof="0" dirty="0">
                <a:ln>
                  <a:noFill/>
                </a:ln>
                <a:solidFill>
                  <a:srgbClr val="2F2A80"/>
                </a:solidFill>
                <a:effectLst/>
                <a:uLnTx/>
                <a:uFillTx/>
                <a:latin typeface="Gotham 1 Bold"/>
                <a:ea typeface="Gotham 1"/>
                <a:cs typeface="Gotham 1"/>
                <a:sym typeface="Gotham 1 Bold"/>
              </a:rPr>
              <a:t> en </a:t>
            </a:r>
            <a:r>
              <a:rPr kumimoji="0" lang="en-US" sz="1600" b="0" i="0" u="none" strike="noStrike" kern="1200" cap="none" spc="0" normalizeH="0" baseline="0" noProof="0" dirty="0" err="1">
                <a:ln>
                  <a:noFill/>
                </a:ln>
                <a:solidFill>
                  <a:srgbClr val="2F2A80"/>
                </a:solidFill>
                <a:effectLst/>
                <a:uLnTx/>
                <a:uFillTx/>
                <a:latin typeface="Gotham 1 Bold"/>
                <a:ea typeface="Gotham 1"/>
                <a:cs typeface="Gotham 1"/>
                <a:sym typeface="Gotham 1 Bold"/>
              </a:rPr>
              <a:t>présentiel</a:t>
            </a:r>
            <a:r>
              <a:rPr kumimoji="0" lang="en-US" sz="1600" b="0" i="0" u="none" strike="noStrike" kern="1200" cap="none" spc="0" normalizeH="0" baseline="0" noProof="0" dirty="0">
                <a:ln>
                  <a:noFill/>
                </a:ln>
                <a:solidFill>
                  <a:srgbClr val="2F2A80"/>
                </a:solidFill>
                <a:effectLst/>
                <a:uLnTx/>
                <a:uFillTx/>
                <a:latin typeface="Gotham 1 Bold"/>
                <a:ea typeface="Gotham 1"/>
                <a:cs typeface="Gotham 1"/>
                <a:sym typeface="Gotham 1 Bold"/>
              </a:rPr>
              <a:t>, un e-learning </a:t>
            </a:r>
            <a:r>
              <a:rPr kumimoji="0" lang="en-US" sz="1600" b="0" i="0" u="none" strike="noStrike" kern="1200" cap="none" spc="0" normalizeH="0" baseline="0" noProof="0" dirty="0" err="1">
                <a:ln>
                  <a:noFill/>
                </a:ln>
                <a:solidFill>
                  <a:srgbClr val="2F2A80"/>
                </a:solidFill>
                <a:effectLst/>
                <a:uLnTx/>
                <a:uFillTx/>
                <a:latin typeface="Gotham 1 Bold"/>
                <a:ea typeface="Gotham 1"/>
                <a:cs typeface="Gotham 1"/>
                <a:sym typeface="Gotham 1 Bold"/>
              </a:rPr>
              <a:t>d’environ</a:t>
            </a:r>
            <a:r>
              <a:rPr kumimoji="0" lang="en-US" sz="1600" b="0" i="0" u="none" strike="noStrike" kern="1200" cap="none" spc="0" normalizeH="0" baseline="0" noProof="0" dirty="0">
                <a:ln>
                  <a:noFill/>
                </a:ln>
                <a:solidFill>
                  <a:srgbClr val="2F2A80"/>
                </a:solidFill>
                <a:effectLst/>
                <a:uLnTx/>
                <a:uFillTx/>
                <a:latin typeface="Gotham 1 Bold"/>
                <a:ea typeface="Gotham 1"/>
                <a:cs typeface="Gotham 1"/>
                <a:sym typeface="Gotham 1 Bold"/>
              </a:rPr>
              <a:t> 3 </a:t>
            </a:r>
            <a:r>
              <a:rPr kumimoji="0" lang="en-US" sz="1600" b="0" i="0" u="none" strike="noStrike" kern="1200" cap="none" spc="0" normalizeH="0" baseline="0" noProof="0" dirty="0" err="1">
                <a:ln>
                  <a:noFill/>
                </a:ln>
                <a:solidFill>
                  <a:srgbClr val="2F2A80"/>
                </a:solidFill>
                <a:effectLst/>
                <a:uLnTx/>
                <a:uFillTx/>
                <a:latin typeface="Gotham 1 Bold"/>
                <a:ea typeface="Gotham 1"/>
                <a:cs typeface="Gotham 1"/>
                <a:sym typeface="Gotham 1 Bold"/>
              </a:rPr>
              <a:t>heures</a:t>
            </a:r>
            <a:r>
              <a:rPr kumimoji="0" lang="en-US" sz="1600" b="0" i="0" u="none" strike="noStrike" kern="1200" cap="none" spc="0" normalizeH="0" baseline="0" noProof="0" dirty="0">
                <a:ln>
                  <a:noFill/>
                </a:ln>
                <a:solidFill>
                  <a:srgbClr val="2F2A80"/>
                </a:solidFill>
                <a:effectLst/>
                <a:uLnTx/>
                <a:uFillTx/>
                <a:latin typeface="Gotham 1 Bold"/>
                <a:ea typeface="Gotham 1"/>
                <a:cs typeface="Gotham 1"/>
                <a:sym typeface="Gotham 1 Bold"/>
              </a:rPr>
              <a:t> et </a:t>
            </a:r>
            <a:r>
              <a:rPr kumimoji="0" lang="en-US" sz="1600" b="0" i="0" u="none" strike="noStrike" kern="1200" cap="none" spc="0" normalizeH="0" baseline="0" noProof="0" dirty="0" err="1">
                <a:ln>
                  <a:noFill/>
                </a:ln>
                <a:solidFill>
                  <a:srgbClr val="2F2A80"/>
                </a:solidFill>
                <a:effectLst/>
                <a:uLnTx/>
                <a:uFillTx/>
                <a:latin typeface="Gotham 1 Bold"/>
                <a:ea typeface="Gotham 1"/>
                <a:cs typeface="Gotham 1"/>
                <a:sym typeface="Gotham 1 Bold"/>
              </a:rPr>
              <a:t>une</a:t>
            </a:r>
            <a:r>
              <a:rPr kumimoji="0" lang="en-US" sz="1600" b="0" i="0" u="none" strike="noStrike" kern="1200" cap="none" spc="0" normalizeH="0" baseline="0" noProof="0" dirty="0">
                <a:ln>
                  <a:noFill/>
                </a:ln>
                <a:solidFill>
                  <a:srgbClr val="2F2A80"/>
                </a:solidFill>
                <a:effectLst/>
                <a:uLnTx/>
                <a:uFillTx/>
                <a:latin typeface="Gotham 1 Bold"/>
                <a:ea typeface="Gotham 1"/>
                <a:cs typeface="Gotham 1"/>
                <a:sym typeface="Gotham 1 Bold"/>
              </a:rPr>
              <a:t> </a:t>
            </a:r>
            <a:r>
              <a:rPr kumimoji="0" lang="en-US" sz="1600" b="0" i="0" u="none" strike="noStrike" kern="1200" cap="none" spc="0" normalizeH="0" baseline="0" noProof="0" dirty="0" err="1">
                <a:ln>
                  <a:noFill/>
                </a:ln>
                <a:solidFill>
                  <a:srgbClr val="2F2A80"/>
                </a:solidFill>
                <a:effectLst/>
                <a:uLnTx/>
                <a:uFillTx/>
                <a:latin typeface="Gotham 1 Bold"/>
                <a:ea typeface="Gotham 1"/>
                <a:cs typeface="Gotham 1"/>
                <a:sym typeface="Gotham 1 Bold"/>
              </a:rPr>
              <a:t>classe</a:t>
            </a:r>
            <a:r>
              <a:rPr kumimoji="0" lang="en-US" sz="1600" b="0" i="0" u="none" strike="noStrike" kern="1200" cap="none" spc="0" normalizeH="0" baseline="0" noProof="0" dirty="0">
                <a:ln>
                  <a:noFill/>
                </a:ln>
                <a:solidFill>
                  <a:srgbClr val="2F2A80"/>
                </a:solidFill>
                <a:effectLst/>
                <a:uLnTx/>
                <a:uFillTx/>
                <a:latin typeface="Gotham 1 Bold"/>
                <a:ea typeface="Gotham 1"/>
                <a:cs typeface="Gotham 1"/>
                <a:sym typeface="Gotham 1 Bold"/>
              </a:rPr>
              <a:t> </a:t>
            </a:r>
            <a:r>
              <a:rPr kumimoji="0" lang="en-US" sz="1600" b="0" i="0" u="none" strike="noStrike" kern="1200" cap="none" spc="0" normalizeH="0" baseline="0" noProof="0" dirty="0" err="1">
                <a:ln>
                  <a:noFill/>
                </a:ln>
                <a:solidFill>
                  <a:srgbClr val="2F2A80"/>
                </a:solidFill>
                <a:effectLst/>
                <a:uLnTx/>
                <a:uFillTx/>
                <a:latin typeface="Gotham 1 Bold"/>
                <a:ea typeface="Gotham 1"/>
                <a:cs typeface="Gotham 1"/>
                <a:sym typeface="Gotham 1 Bold"/>
              </a:rPr>
              <a:t>virtuelle</a:t>
            </a:r>
            <a:r>
              <a:rPr kumimoji="0" lang="en-US" sz="1600" b="0" i="0" u="none" strike="noStrike" kern="1200" cap="none" spc="0" normalizeH="0" baseline="0" noProof="0" dirty="0">
                <a:ln>
                  <a:noFill/>
                </a:ln>
                <a:solidFill>
                  <a:srgbClr val="2F2A80"/>
                </a:solidFill>
                <a:effectLst/>
                <a:uLnTx/>
                <a:uFillTx/>
                <a:latin typeface="Gotham 1 Bold"/>
                <a:ea typeface="Gotham 1"/>
                <a:cs typeface="Gotham 1"/>
                <a:sym typeface="Gotham 1 Bold"/>
              </a:rPr>
              <a:t> de 2h) </a:t>
            </a:r>
          </a:p>
          <a:p>
            <a:pPr marL="0" marR="0" lvl="0" indent="0" algn="just" defTabSz="914400" rtl="0" eaLnBrk="1" fontAlgn="auto" latinLnBrk="0" hangingPunct="1">
              <a:lnSpc>
                <a:spcPts val="2067"/>
              </a:lnSpc>
              <a:spcBef>
                <a:spcPts val="0"/>
              </a:spcBef>
              <a:spcAft>
                <a:spcPts val="0"/>
              </a:spcAft>
              <a:buClrTx/>
              <a:buSzTx/>
              <a:buFontTx/>
              <a:buNone/>
              <a:tabLst/>
              <a:defRPr/>
            </a:pPr>
            <a:endParaRPr kumimoji="0" lang="en-US" sz="2067" b="1" i="0" u="none" strike="noStrike" kern="1200" cap="none" spc="0" normalizeH="0" baseline="0" noProof="0" dirty="0">
              <a:ln>
                <a:noFill/>
              </a:ln>
              <a:solidFill>
                <a:srgbClr val="2F2A80"/>
              </a:solidFill>
              <a:effectLst/>
              <a:uLnTx/>
              <a:uFillTx/>
              <a:latin typeface="Gotham 1 Bold"/>
              <a:ea typeface="Gotham 1"/>
              <a:cs typeface="Gotham 1"/>
              <a:sym typeface="Gotham 1 Bold"/>
            </a:endParaRPr>
          </a:p>
          <a:p>
            <a:pPr marL="0" marR="0" lvl="0" indent="0" algn="just" defTabSz="914400" rtl="0" eaLnBrk="1" fontAlgn="auto" latinLnBrk="0" hangingPunct="1">
              <a:lnSpc>
                <a:spcPts val="2067"/>
              </a:lnSpc>
              <a:spcBef>
                <a:spcPts val="0"/>
              </a:spcBef>
              <a:spcAft>
                <a:spcPts val="0"/>
              </a:spcAft>
              <a:buClrTx/>
              <a:buSzTx/>
              <a:buFontTx/>
              <a:buNone/>
              <a:tabLst/>
              <a:defRPr/>
            </a:pPr>
            <a:r>
              <a:rPr kumimoji="0" lang="en-US" sz="2067" b="1" i="0" u="none" strike="noStrike" kern="1200" cap="none" spc="0" normalizeH="0" baseline="0" noProof="0" dirty="0">
                <a:ln>
                  <a:noFill/>
                </a:ln>
                <a:solidFill>
                  <a:srgbClr val="2F2A80"/>
                </a:solidFill>
                <a:effectLst/>
                <a:uLnTx/>
                <a:uFillTx/>
                <a:latin typeface="Gotham 1 Bold"/>
                <a:ea typeface="Gotham 1"/>
                <a:cs typeface="Gotham 1"/>
                <a:sym typeface="Gotham 1 Bold"/>
              </a:rPr>
              <a:t>33 </a:t>
            </a:r>
            <a:r>
              <a:rPr kumimoji="0" lang="en-US" sz="2067" b="0" i="0" u="none" strike="noStrike" kern="1200" cap="none" spc="0" normalizeH="0" baseline="0" noProof="0" dirty="0">
                <a:ln>
                  <a:noFill/>
                </a:ln>
                <a:solidFill>
                  <a:srgbClr val="2F2A80"/>
                </a:solidFill>
                <a:effectLst/>
                <a:uLnTx/>
                <a:uFillTx/>
                <a:latin typeface="Gotham 1 Bold"/>
                <a:ea typeface="Gotham 1"/>
                <a:cs typeface="Gotham 1"/>
                <a:sym typeface="Gotham 1 Bold"/>
              </a:rPr>
              <a:t>sessions de formation en </a:t>
            </a:r>
            <a:r>
              <a:rPr kumimoji="0" lang="en-US" sz="2067" b="0" i="0" u="none" strike="noStrike" kern="1200" cap="none" spc="0" normalizeH="0" baseline="0" noProof="0" dirty="0" err="1">
                <a:ln>
                  <a:noFill/>
                </a:ln>
                <a:solidFill>
                  <a:srgbClr val="2F2A80"/>
                </a:solidFill>
                <a:effectLst/>
                <a:uLnTx/>
                <a:uFillTx/>
                <a:latin typeface="Gotham 1 Bold"/>
                <a:ea typeface="Gotham 1"/>
                <a:cs typeface="Gotham 1"/>
                <a:sym typeface="Gotham 1 Bold"/>
              </a:rPr>
              <a:t>présentiel</a:t>
            </a:r>
            <a:r>
              <a:rPr kumimoji="0" lang="en-US" sz="2067" b="0" i="0" u="none" strike="noStrike" kern="1200" cap="none" spc="0" normalizeH="0" baseline="0" noProof="0" dirty="0">
                <a:ln>
                  <a:noFill/>
                </a:ln>
                <a:solidFill>
                  <a:srgbClr val="2F2A80"/>
                </a:solidFill>
                <a:effectLst/>
                <a:uLnTx/>
                <a:uFillTx/>
                <a:latin typeface="Gotham 1 Bold"/>
                <a:ea typeface="Gotham 1"/>
                <a:cs typeface="Gotham 1"/>
                <a:sym typeface="Gotham 1 Bold"/>
              </a:rPr>
              <a:t> (Paris 11ème)</a:t>
            </a:r>
          </a:p>
          <a:p>
            <a:pPr marL="0" marR="0" lvl="0" indent="0" algn="just" defTabSz="914400" rtl="0" eaLnBrk="1" fontAlgn="auto" latinLnBrk="0" hangingPunct="1">
              <a:lnSpc>
                <a:spcPts val="2067"/>
              </a:lnSpc>
              <a:spcBef>
                <a:spcPts val="0"/>
              </a:spcBef>
              <a:spcAft>
                <a:spcPts val="0"/>
              </a:spcAft>
              <a:buClrTx/>
              <a:buSzTx/>
              <a:buFontTx/>
              <a:buNone/>
              <a:tabLst/>
              <a:defRPr/>
            </a:pPr>
            <a:endParaRPr kumimoji="0" lang="en-US" sz="2067" b="0" i="0" u="none" strike="noStrike" kern="1200" cap="none" spc="0" normalizeH="0" baseline="0" noProof="0" dirty="0">
              <a:ln>
                <a:noFill/>
              </a:ln>
              <a:solidFill>
                <a:srgbClr val="2F2A80"/>
              </a:solidFill>
              <a:effectLst/>
              <a:uLnTx/>
              <a:uFillTx/>
              <a:latin typeface="Gotham 1 Bold"/>
              <a:ea typeface="Gotham 1"/>
              <a:cs typeface="Gotham 1"/>
              <a:sym typeface="Gotham 1 Bold"/>
            </a:endParaRPr>
          </a:p>
          <a:p>
            <a:pPr marL="0" marR="0" lvl="0" indent="0" algn="just" defTabSz="914400" rtl="0" eaLnBrk="1" fontAlgn="auto" latinLnBrk="0" hangingPunct="1">
              <a:lnSpc>
                <a:spcPts val="2067"/>
              </a:lnSpc>
              <a:spcBef>
                <a:spcPts val="0"/>
              </a:spcBef>
              <a:spcAft>
                <a:spcPts val="0"/>
              </a:spcAft>
              <a:buClrTx/>
              <a:buSzTx/>
              <a:buFontTx/>
              <a:buNone/>
              <a:tabLst/>
              <a:defRPr/>
            </a:pPr>
            <a:r>
              <a:rPr kumimoji="0" lang="en-US" sz="2067" b="1" i="0" u="none" strike="noStrike" kern="1200" cap="none" spc="0" normalizeH="0" baseline="0" noProof="0" dirty="0">
                <a:ln>
                  <a:noFill/>
                </a:ln>
                <a:solidFill>
                  <a:srgbClr val="2F2A80"/>
                </a:solidFill>
                <a:effectLst/>
                <a:uLnTx/>
                <a:uFillTx/>
                <a:latin typeface="Gotham 1 Bold"/>
                <a:ea typeface="Gotham 1"/>
                <a:cs typeface="Gotham 1"/>
                <a:sym typeface="Gotham 1 Bold"/>
              </a:rPr>
              <a:t>15 </a:t>
            </a:r>
            <a:r>
              <a:rPr kumimoji="0" lang="en-US" sz="2067" b="0" i="0" u="none" strike="noStrike" kern="1200" cap="none" spc="0" normalizeH="0" baseline="0" noProof="0" dirty="0">
                <a:ln>
                  <a:noFill/>
                </a:ln>
                <a:solidFill>
                  <a:srgbClr val="2F2A80"/>
                </a:solidFill>
                <a:effectLst/>
                <a:uLnTx/>
                <a:uFillTx/>
                <a:latin typeface="Gotham 1 Bold"/>
                <a:ea typeface="Gotham 1"/>
                <a:cs typeface="Gotham 1"/>
                <a:sym typeface="Gotham 1 Bold"/>
              </a:rPr>
              <a:t>sessions en </a:t>
            </a:r>
            <a:r>
              <a:rPr kumimoji="0" lang="en-US" sz="2067" b="0" i="0" u="none" strike="noStrike" kern="1200" cap="none" spc="0" normalizeH="0" baseline="0" noProof="0" dirty="0" err="1">
                <a:ln>
                  <a:noFill/>
                </a:ln>
                <a:solidFill>
                  <a:srgbClr val="2F2A80"/>
                </a:solidFill>
                <a:effectLst/>
                <a:uLnTx/>
                <a:uFillTx/>
                <a:latin typeface="Gotham 1 Bold"/>
                <a:ea typeface="Gotham 1"/>
                <a:cs typeface="Gotham 1"/>
                <a:sym typeface="Gotham 1 Bold"/>
              </a:rPr>
              <a:t>distanciel</a:t>
            </a:r>
            <a:r>
              <a:rPr kumimoji="0" lang="en-US" sz="2067" b="0" i="0" u="none" strike="noStrike" kern="1200" cap="none" spc="0" normalizeH="0" baseline="0" noProof="0" dirty="0">
                <a:ln>
                  <a:noFill/>
                </a:ln>
                <a:solidFill>
                  <a:srgbClr val="2F2A80"/>
                </a:solidFill>
                <a:effectLst/>
                <a:uLnTx/>
                <a:uFillTx/>
                <a:latin typeface="Gotham 1 Bold"/>
                <a:ea typeface="Gotham 1"/>
                <a:cs typeface="Gotham 1"/>
                <a:sym typeface="Gotham 1 Bold"/>
              </a:rPr>
              <a:t> (Teams) </a:t>
            </a:r>
          </a:p>
          <a:p>
            <a:pPr marL="0" marR="0" lvl="0" indent="0" algn="just" defTabSz="914400" rtl="0" eaLnBrk="1" fontAlgn="auto" latinLnBrk="0" hangingPunct="1">
              <a:lnSpc>
                <a:spcPts val="2067"/>
              </a:lnSpc>
              <a:spcBef>
                <a:spcPts val="0"/>
              </a:spcBef>
              <a:spcAft>
                <a:spcPts val="0"/>
              </a:spcAft>
              <a:buClrTx/>
              <a:buSzTx/>
              <a:buFontTx/>
              <a:buNone/>
              <a:tabLst/>
              <a:defRPr/>
            </a:pPr>
            <a:endParaRPr kumimoji="0" lang="en-US" sz="2067" b="1" i="0" u="none" strike="noStrike" kern="1200" cap="none" spc="0" normalizeH="0" baseline="0" noProof="0" dirty="0">
              <a:ln>
                <a:noFill/>
              </a:ln>
              <a:solidFill>
                <a:srgbClr val="2F2A80"/>
              </a:solidFill>
              <a:effectLst/>
              <a:uLnTx/>
              <a:uFillTx/>
              <a:latin typeface="Gotham 1 Bold"/>
              <a:ea typeface="Gotham 1"/>
              <a:cs typeface="Gotham 1"/>
              <a:sym typeface="Gotham 1 Bold"/>
            </a:endParaRPr>
          </a:p>
          <a:p>
            <a:pPr marL="0" marR="0" lvl="0" indent="0" algn="just" defTabSz="914400" rtl="0" eaLnBrk="1" fontAlgn="auto" latinLnBrk="0" hangingPunct="1">
              <a:lnSpc>
                <a:spcPts val="2067"/>
              </a:lnSpc>
              <a:spcBef>
                <a:spcPts val="0"/>
              </a:spcBef>
              <a:spcAft>
                <a:spcPts val="0"/>
              </a:spcAft>
              <a:buClrTx/>
              <a:buSzTx/>
              <a:buFontTx/>
              <a:buNone/>
              <a:tabLst/>
              <a:defRPr/>
            </a:pPr>
            <a:endParaRPr kumimoji="0" lang="en-US" sz="2067" b="1" i="0" u="none" strike="noStrike" kern="1200" cap="none" spc="0" normalizeH="0" baseline="0" noProof="0" dirty="0">
              <a:ln>
                <a:noFill/>
              </a:ln>
              <a:solidFill>
                <a:srgbClr val="2F2A80"/>
              </a:solidFill>
              <a:effectLst/>
              <a:uLnTx/>
              <a:uFillTx/>
              <a:latin typeface="Gotham 1 Bold"/>
              <a:ea typeface="Gotham 1"/>
              <a:cs typeface="Gotham 1"/>
              <a:sym typeface="Gotham 1 Bold"/>
            </a:endParaRPr>
          </a:p>
          <a:p>
            <a:pPr marL="0" marR="0" lvl="0" indent="0" algn="just" defTabSz="914400" rtl="0" eaLnBrk="1" fontAlgn="auto" latinLnBrk="0" hangingPunct="1">
              <a:lnSpc>
                <a:spcPts val="2067"/>
              </a:lnSpc>
              <a:spcBef>
                <a:spcPts val="0"/>
              </a:spcBef>
              <a:spcAft>
                <a:spcPts val="0"/>
              </a:spcAft>
              <a:buClrTx/>
              <a:buSzTx/>
              <a:buFontTx/>
              <a:buNone/>
              <a:tabLst/>
              <a:defRPr/>
            </a:pPr>
            <a:endParaRPr kumimoji="0" lang="en-US" sz="2067" b="1" i="0" u="none" strike="noStrike" kern="1200" cap="none" spc="0" normalizeH="0" baseline="0" noProof="0" dirty="0">
              <a:ln>
                <a:noFill/>
              </a:ln>
              <a:solidFill>
                <a:srgbClr val="2F2A80"/>
              </a:solidFill>
              <a:effectLst/>
              <a:uLnTx/>
              <a:uFillTx/>
              <a:latin typeface="Gotham 1 Bold"/>
              <a:ea typeface="Gotham 1"/>
              <a:cs typeface="Gotham 1"/>
              <a:sym typeface="Gotham 1 Bold"/>
            </a:endParaRPr>
          </a:p>
        </p:txBody>
      </p:sp>
      <p:pic>
        <p:nvPicPr>
          <p:cNvPr id="27" name="Image 26">
            <a:extLst>
              <a:ext uri="{FF2B5EF4-FFF2-40B4-BE49-F238E27FC236}">
                <a16:creationId xmlns:a16="http://schemas.microsoft.com/office/drawing/2014/main" id="{FA435C96-DE74-AEFC-BFBB-EBBD0FB3C267}"/>
              </a:ext>
            </a:extLst>
          </p:cNvPr>
          <p:cNvPicPr>
            <a:picLocks noChangeAspect="1"/>
          </p:cNvPicPr>
          <p:nvPr/>
        </p:nvPicPr>
        <p:blipFill>
          <a:blip r:embed="rId4"/>
          <a:stretch>
            <a:fillRect/>
          </a:stretch>
        </p:blipFill>
        <p:spPr>
          <a:xfrm>
            <a:off x="5911435" y="2677492"/>
            <a:ext cx="2788504" cy="4130934"/>
          </a:xfrm>
          <a:prstGeom prst="rect">
            <a:avLst/>
          </a:prstGeom>
        </p:spPr>
      </p:pic>
      <p:pic>
        <p:nvPicPr>
          <p:cNvPr id="29" name="Image 28">
            <a:extLst>
              <a:ext uri="{FF2B5EF4-FFF2-40B4-BE49-F238E27FC236}">
                <a16:creationId xmlns:a16="http://schemas.microsoft.com/office/drawing/2014/main" id="{13442B5D-4AD9-267C-C5EC-B172087C3336}"/>
              </a:ext>
            </a:extLst>
          </p:cNvPr>
          <p:cNvPicPr>
            <a:picLocks noChangeAspect="1"/>
          </p:cNvPicPr>
          <p:nvPr/>
        </p:nvPicPr>
        <p:blipFill>
          <a:blip r:embed="rId5"/>
          <a:stretch>
            <a:fillRect/>
          </a:stretch>
        </p:blipFill>
        <p:spPr>
          <a:xfrm>
            <a:off x="8836351" y="2677492"/>
            <a:ext cx="3225453" cy="4180508"/>
          </a:xfrm>
          <a:prstGeom prst="rect">
            <a:avLst/>
          </a:prstGeom>
        </p:spPr>
      </p:pic>
    </p:spTree>
    <p:extLst>
      <p:ext uri="{BB962C8B-B14F-4D97-AF65-F5344CB8AC3E}">
        <p14:creationId xmlns:p14="http://schemas.microsoft.com/office/powerpoint/2010/main" val="31975525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784937" y="2566302"/>
            <a:ext cx="4067940" cy="5780377"/>
          </a:xfrm>
          <a:custGeom>
            <a:avLst/>
            <a:gdLst/>
            <a:ahLst/>
            <a:cxnLst/>
            <a:rect l="l" t="t" r="r" b="b"/>
            <a:pathLst>
              <a:path w="6101910" h="8670565">
                <a:moveTo>
                  <a:pt x="0" y="0"/>
                </a:moveTo>
                <a:lnTo>
                  <a:pt x="6101910" y="0"/>
                </a:lnTo>
                <a:lnTo>
                  <a:pt x="6101910" y="8670565"/>
                </a:lnTo>
                <a:lnTo>
                  <a:pt x="0" y="8670565"/>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nvGrpSpPr>
          <p:cNvPr id="3" name="Group 3"/>
          <p:cNvGrpSpPr/>
          <p:nvPr/>
        </p:nvGrpSpPr>
        <p:grpSpPr>
          <a:xfrm>
            <a:off x="3045798" y="-26837"/>
            <a:ext cx="5546217" cy="652686"/>
            <a:chOff x="0" y="0"/>
            <a:chExt cx="2978783" cy="452077"/>
          </a:xfrm>
        </p:grpSpPr>
        <p:sp>
          <p:nvSpPr>
            <p:cNvPr id="4" name="Freeform 4"/>
            <p:cNvSpPr/>
            <p:nvPr/>
          </p:nvSpPr>
          <p:spPr>
            <a:xfrm>
              <a:off x="0" y="0"/>
              <a:ext cx="2978783" cy="452077"/>
            </a:xfrm>
            <a:custGeom>
              <a:avLst/>
              <a:gdLst/>
              <a:ahLst/>
              <a:cxnLst/>
              <a:rect l="l" t="t" r="r" b="b"/>
              <a:pathLst>
                <a:path w="2978783" h="452077">
                  <a:moveTo>
                    <a:pt x="34910" y="0"/>
                  </a:moveTo>
                  <a:lnTo>
                    <a:pt x="2943872" y="0"/>
                  </a:lnTo>
                  <a:cubicBezTo>
                    <a:pt x="2953131" y="0"/>
                    <a:pt x="2962011" y="3678"/>
                    <a:pt x="2968558" y="10225"/>
                  </a:cubicBezTo>
                  <a:cubicBezTo>
                    <a:pt x="2975105" y="16772"/>
                    <a:pt x="2978783" y="25652"/>
                    <a:pt x="2978783" y="34910"/>
                  </a:cubicBezTo>
                  <a:lnTo>
                    <a:pt x="2978783" y="417167"/>
                  </a:lnTo>
                  <a:cubicBezTo>
                    <a:pt x="2978783" y="426426"/>
                    <a:pt x="2975105" y="435305"/>
                    <a:pt x="2968558" y="441852"/>
                  </a:cubicBezTo>
                  <a:cubicBezTo>
                    <a:pt x="2962011" y="448399"/>
                    <a:pt x="2953131" y="452077"/>
                    <a:pt x="2943872" y="452077"/>
                  </a:cubicBezTo>
                  <a:lnTo>
                    <a:pt x="34910" y="452077"/>
                  </a:lnTo>
                  <a:cubicBezTo>
                    <a:pt x="25652" y="452077"/>
                    <a:pt x="16772" y="448399"/>
                    <a:pt x="10225" y="441852"/>
                  </a:cubicBezTo>
                  <a:cubicBezTo>
                    <a:pt x="3678" y="435305"/>
                    <a:pt x="0" y="426426"/>
                    <a:pt x="0" y="417167"/>
                  </a:cubicBezTo>
                  <a:lnTo>
                    <a:pt x="0" y="34910"/>
                  </a:lnTo>
                  <a:cubicBezTo>
                    <a:pt x="0" y="25652"/>
                    <a:pt x="3678" y="16772"/>
                    <a:pt x="10225" y="10225"/>
                  </a:cubicBezTo>
                  <a:cubicBezTo>
                    <a:pt x="16772" y="3678"/>
                    <a:pt x="25652" y="0"/>
                    <a:pt x="34910" y="0"/>
                  </a:cubicBezTo>
                  <a:close/>
                </a:path>
              </a:pathLst>
            </a:custGeom>
            <a:solidFill>
              <a:srgbClr val="00A8B2">
                <a:alpha val="81961"/>
              </a:srgb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 name="TextBox 5"/>
            <p:cNvSpPr txBox="1"/>
            <p:nvPr/>
          </p:nvSpPr>
          <p:spPr>
            <a:xfrm>
              <a:off x="0" y="-47625"/>
              <a:ext cx="2978783" cy="499702"/>
            </a:xfrm>
            <a:prstGeom prst="rect">
              <a:avLst/>
            </a:prstGeom>
          </p:spPr>
          <p:txBody>
            <a:bodyPr lIns="33867" tIns="33867" rIns="33867" bIns="33867" rtlCol="0" anchor="ctr"/>
            <a:lstStyle/>
            <a:p>
              <a:pPr marL="0" marR="0" lvl="0" indent="0" algn="ctr" defTabSz="91440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sp>
        <p:nvSpPr>
          <p:cNvPr id="6" name="TextBox 6"/>
          <p:cNvSpPr txBox="1"/>
          <p:nvPr/>
        </p:nvSpPr>
        <p:spPr>
          <a:xfrm>
            <a:off x="2174450" y="189832"/>
            <a:ext cx="7288912" cy="436017"/>
          </a:xfrm>
          <a:prstGeom prst="rect">
            <a:avLst/>
          </a:prstGeom>
        </p:spPr>
        <p:txBody>
          <a:bodyPr lIns="0" tIns="0" rIns="0" bIns="0" rtlCol="0" anchor="t">
            <a:spAutoFit/>
          </a:bodyPr>
          <a:lstStyle/>
          <a:p>
            <a:pPr marL="0" marR="0" lvl="0" indent="0" algn="ctr" defTabSz="914400" rtl="0" eaLnBrk="1" fontAlgn="auto" latinLnBrk="0" hangingPunct="1">
              <a:lnSpc>
                <a:spcPts val="3420"/>
              </a:lnSpc>
              <a:spcBef>
                <a:spcPts val="0"/>
              </a:spcBef>
              <a:spcAft>
                <a:spcPts val="0"/>
              </a:spcAft>
              <a:buClrTx/>
              <a:buSzTx/>
              <a:buFontTx/>
              <a:buNone/>
              <a:tabLst/>
              <a:defRPr/>
            </a:pPr>
            <a:r>
              <a:rPr kumimoji="0" lang="en-US" sz="3420" b="1" i="0" u="none" strike="noStrike" kern="1200" cap="none" spc="0" normalizeH="0" baseline="0" noProof="0" dirty="0">
                <a:ln>
                  <a:noFill/>
                </a:ln>
                <a:solidFill>
                  <a:srgbClr val="FFFFFF"/>
                </a:solidFill>
                <a:effectLst/>
                <a:uLnTx/>
                <a:uFillTx/>
                <a:latin typeface="Now Bold"/>
                <a:ea typeface="Now Bold"/>
                <a:cs typeface="Now Bold"/>
                <a:sym typeface="Now Bold"/>
              </a:rPr>
              <a:t>SANTE INFO DROITS</a:t>
            </a:r>
          </a:p>
        </p:txBody>
      </p:sp>
      <p:sp>
        <p:nvSpPr>
          <p:cNvPr id="7" name="TextBox 7"/>
          <p:cNvSpPr txBox="1"/>
          <p:nvPr/>
        </p:nvSpPr>
        <p:spPr>
          <a:xfrm>
            <a:off x="151286" y="1322724"/>
            <a:ext cx="11862578" cy="1346522"/>
          </a:xfrm>
          <a:prstGeom prst="rect">
            <a:avLst/>
          </a:prstGeom>
        </p:spPr>
        <p:txBody>
          <a:bodyPr lIns="0" tIns="0" rIns="0" bIns="0" rtlCol="0" anchor="t">
            <a:spAutoFit/>
          </a:bodyPr>
          <a:lstStyle/>
          <a:p>
            <a:pPr marL="0" marR="0" lvl="0" indent="0" algn="just" defTabSz="914400" rtl="0" eaLnBrk="1" fontAlgn="auto" latinLnBrk="0" hangingPunct="1">
              <a:lnSpc>
                <a:spcPts val="2067"/>
              </a:lnSpc>
              <a:spcBef>
                <a:spcPts val="0"/>
              </a:spcBef>
              <a:spcAft>
                <a:spcPts val="0"/>
              </a:spcAft>
              <a:buClrTx/>
              <a:buSzTx/>
              <a:buFontTx/>
              <a:buNone/>
              <a:tabLst/>
              <a:defRPr/>
            </a:pPr>
            <a:r>
              <a:rPr kumimoji="0" lang="en-US" sz="2067" b="1" i="0" u="none" strike="noStrike" kern="1200" cap="none" spc="0" normalizeH="0" baseline="0" noProof="0" dirty="0">
                <a:ln>
                  <a:noFill/>
                </a:ln>
                <a:solidFill>
                  <a:srgbClr val="2F2A80"/>
                </a:solidFill>
                <a:effectLst/>
                <a:uLnTx/>
                <a:uFillTx/>
                <a:latin typeface="Gotham 1 Bold"/>
                <a:ea typeface="Gotham 1 Bold"/>
                <a:cs typeface="Gotham 1 Bold"/>
                <a:sym typeface="Gotham 1 Bold"/>
              </a:rPr>
              <a:t>Santé Info Droits </a:t>
            </a:r>
            <a:r>
              <a:rPr kumimoji="0" lang="en-US" sz="2067" b="0" i="0" u="none" strike="noStrike" kern="1200" cap="none" spc="0" normalizeH="0" baseline="0" noProof="0" dirty="0" err="1">
                <a:ln>
                  <a:noFill/>
                </a:ln>
                <a:solidFill>
                  <a:srgbClr val="2F2A80"/>
                </a:solidFill>
                <a:effectLst/>
                <a:uLnTx/>
                <a:uFillTx/>
                <a:latin typeface="Gotham 1"/>
                <a:ea typeface="Gotham 1"/>
                <a:cs typeface="Gotham 1"/>
                <a:sym typeface="Gotham 1"/>
              </a:rPr>
              <a:t>est</a:t>
            </a:r>
            <a:r>
              <a:rPr kumimoji="0" lang="en-US" sz="2067" b="0" i="0" u="none" strike="noStrike" kern="1200" cap="none" spc="0" normalizeH="0" baseline="0" noProof="0" dirty="0">
                <a:ln>
                  <a:noFill/>
                </a:ln>
                <a:solidFill>
                  <a:srgbClr val="2F2A80"/>
                </a:solidFill>
                <a:effectLst/>
                <a:uLnTx/>
                <a:uFillTx/>
                <a:latin typeface="Gotham 1"/>
                <a:ea typeface="Gotham 1"/>
                <a:cs typeface="Gotham 1"/>
                <a:sym typeface="Gotham 1"/>
              </a:rPr>
              <a:t> </a:t>
            </a:r>
            <a:r>
              <a:rPr kumimoji="0" lang="en-US" sz="2067" b="0" i="0" u="none" strike="noStrike" kern="1200" cap="none" spc="0" normalizeH="0" baseline="0" noProof="0" dirty="0" err="1">
                <a:ln>
                  <a:noFill/>
                </a:ln>
                <a:solidFill>
                  <a:srgbClr val="2F2A80"/>
                </a:solidFill>
                <a:effectLst/>
                <a:uLnTx/>
                <a:uFillTx/>
                <a:latin typeface="Gotham 1"/>
                <a:ea typeface="Gotham 1"/>
                <a:cs typeface="Gotham 1"/>
                <a:sym typeface="Gotham 1"/>
              </a:rPr>
              <a:t>une</a:t>
            </a:r>
            <a:r>
              <a:rPr kumimoji="0" lang="en-US" sz="2067" b="1" i="0" u="none" strike="noStrike" kern="1200" cap="none" spc="0" normalizeH="0" baseline="0" noProof="0" dirty="0">
                <a:ln>
                  <a:noFill/>
                </a:ln>
                <a:solidFill>
                  <a:srgbClr val="2F2A80"/>
                </a:solidFill>
                <a:effectLst/>
                <a:uLnTx/>
                <a:uFillTx/>
                <a:latin typeface="Gotham 1 Bold"/>
                <a:ea typeface="Gotham 1 Bold"/>
                <a:cs typeface="Gotham 1 Bold"/>
                <a:sym typeface="Gotham 1 Bold"/>
              </a:rPr>
              <a:t> </a:t>
            </a:r>
            <a:r>
              <a:rPr kumimoji="0" lang="en-US" sz="2067" b="1" i="0" u="none" strike="noStrike" kern="1200" cap="none" spc="0" normalizeH="0" baseline="0" noProof="0" dirty="0" err="1">
                <a:ln>
                  <a:noFill/>
                </a:ln>
                <a:solidFill>
                  <a:srgbClr val="2F2A80"/>
                </a:solidFill>
                <a:effectLst/>
                <a:uLnTx/>
                <a:uFillTx/>
                <a:latin typeface="Gotham 1 Bold"/>
                <a:ea typeface="Gotham 1 Bold"/>
                <a:cs typeface="Gotham 1 Bold"/>
                <a:sym typeface="Gotham 1 Bold"/>
              </a:rPr>
              <a:t>ligne</a:t>
            </a:r>
            <a:r>
              <a:rPr kumimoji="0" lang="en-US" sz="2067" b="1" i="0" u="none" strike="noStrike" kern="1200" cap="none" spc="0" normalizeH="0" baseline="0" noProof="0" dirty="0">
                <a:ln>
                  <a:noFill/>
                </a:ln>
                <a:solidFill>
                  <a:srgbClr val="2F2A80"/>
                </a:solidFill>
                <a:effectLst/>
                <a:uLnTx/>
                <a:uFillTx/>
                <a:latin typeface="Gotham 1 Bold"/>
                <a:ea typeface="Gotham 1 Bold"/>
                <a:cs typeface="Gotham 1 Bold"/>
                <a:sym typeface="Gotham 1 Bold"/>
              </a:rPr>
              <a:t> </a:t>
            </a:r>
            <a:r>
              <a:rPr kumimoji="0" lang="en-US" sz="2067" b="1" i="0" u="none" strike="noStrike" kern="1200" cap="none" spc="0" normalizeH="0" baseline="0" noProof="0" dirty="0" err="1">
                <a:ln>
                  <a:noFill/>
                </a:ln>
                <a:solidFill>
                  <a:srgbClr val="2F2A80"/>
                </a:solidFill>
                <a:effectLst/>
                <a:uLnTx/>
                <a:uFillTx/>
                <a:latin typeface="Gotham 1 Bold"/>
                <a:ea typeface="Gotham 1 Bold"/>
                <a:cs typeface="Gotham 1 Bold"/>
                <a:sym typeface="Gotham 1 Bold"/>
              </a:rPr>
              <a:t>d’information</a:t>
            </a:r>
            <a:r>
              <a:rPr kumimoji="0" lang="en-US" sz="2067" b="1" i="0" u="none" strike="noStrike" kern="1200" cap="none" spc="0" normalizeH="0" baseline="0" noProof="0" dirty="0">
                <a:ln>
                  <a:noFill/>
                </a:ln>
                <a:solidFill>
                  <a:srgbClr val="2F2A80"/>
                </a:solidFill>
                <a:effectLst/>
                <a:uLnTx/>
                <a:uFillTx/>
                <a:latin typeface="Gotham 1 Bold"/>
                <a:ea typeface="Gotham 1 Bold"/>
                <a:cs typeface="Gotham 1 Bold"/>
                <a:sym typeface="Gotham 1 Bold"/>
              </a:rPr>
              <a:t> </a:t>
            </a:r>
            <a:r>
              <a:rPr kumimoji="0" lang="en-US" sz="2067" b="1" i="0" u="none" strike="noStrike" kern="1200" cap="none" spc="0" normalizeH="0" baseline="0" noProof="0" dirty="0" err="1">
                <a:ln>
                  <a:noFill/>
                </a:ln>
                <a:solidFill>
                  <a:srgbClr val="2F2A80"/>
                </a:solidFill>
                <a:effectLst/>
                <a:uLnTx/>
                <a:uFillTx/>
                <a:latin typeface="Gotham 1 Bold"/>
                <a:ea typeface="Gotham 1 Bold"/>
                <a:cs typeface="Gotham 1 Bold"/>
                <a:sym typeface="Gotham 1 Bold"/>
              </a:rPr>
              <a:t>juridique</a:t>
            </a:r>
            <a:r>
              <a:rPr kumimoji="0" lang="en-US" sz="2067" b="1" i="0" u="none" strike="noStrike" kern="1200" cap="none" spc="0" normalizeH="0" baseline="0" noProof="0" dirty="0">
                <a:ln>
                  <a:noFill/>
                </a:ln>
                <a:solidFill>
                  <a:srgbClr val="2F2A80"/>
                </a:solidFill>
                <a:effectLst/>
                <a:uLnTx/>
                <a:uFillTx/>
                <a:latin typeface="Gotham 1 Bold"/>
                <a:ea typeface="Gotham 1 Bold"/>
                <a:cs typeface="Gotham 1 Bold"/>
                <a:sym typeface="Gotham 1 Bold"/>
              </a:rPr>
              <a:t> et </a:t>
            </a:r>
            <a:r>
              <a:rPr kumimoji="0" lang="en-US" sz="2067" b="1" i="0" u="none" strike="noStrike" kern="1200" cap="none" spc="0" normalizeH="0" baseline="0" noProof="0" dirty="0" err="1">
                <a:ln>
                  <a:noFill/>
                </a:ln>
                <a:solidFill>
                  <a:srgbClr val="2F2A80"/>
                </a:solidFill>
                <a:effectLst/>
                <a:uLnTx/>
                <a:uFillTx/>
                <a:latin typeface="Gotham 1 Bold"/>
                <a:ea typeface="Gotham 1 Bold"/>
                <a:cs typeface="Gotham 1 Bold"/>
                <a:sym typeface="Gotham 1 Bold"/>
              </a:rPr>
              <a:t>sociale</a:t>
            </a:r>
            <a:r>
              <a:rPr kumimoji="0" lang="en-US" sz="2067" b="1" i="0" u="none" strike="noStrike" kern="1200" cap="none" spc="0" normalizeH="0" baseline="0" noProof="0" dirty="0">
                <a:ln>
                  <a:noFill/>
                </a:ln>
                <a:solidFill>
                  <a:srgbClr val="2F2A80"/>
                </a:solidFill>
                <a:effectLst/>
                <a:uLnTx/>
                <a:uFillTx/>
                <a:latin typeface="Gotham 1 Bold"/>
                <a:ea typeface="Gotham 1 Bold"/>
                <a:cs typeface="Gotham 1 Bold"/>
                <a:sym typeface="Gotham 1 Bold"/>
              </a:rPr>
              <a:t> </a:t>
            </a:r>
            <a:r>
              <a:rPr kumimoji="0" lang="en-US" sz="2067" b="0" i="0" u="none" strike="noStrike" kern="1200" cap="none" spc="0" normalizeH="0" baseline="0" noProof="0" dirty="0" err="1">
                <a:ln>
                  <a:noFill/>
                </a:ln>
                <a:solidFill>
                  <a:srgbClr val="2F2A80"/>
                </a:solidFill>
                <a:effectLst/>
                <a:uLnTx/>
                <a:uFillTx/>
                <a:latin typeface="Gotham 1"/>
                <a:ea typeface="Gotham 1"/>
                <a:cs typeface="Gotham 1"/>
                <a:sym typeface="Gotham 1"/>
              </a:rPr>
              <a:t>constituée</a:t>
            </a:r>
            <a:r>
              <a:rPr kumimoji="0" lang="en-US" sz="2067" b="0" i="0" u="none" strike="noStrike" kern="1200" cap="none" spc="0" normalizeH="0" baseline="0" noProof="0" dirty="0">
                <a:ln>
                  <a:noFill/>
                </a:ln>
                <a:solidFill>
                  <a:srgbClr val="2F2A80"/>
                </a:solidFill>
                <a:effectLst/>
                <a:uLnTx/>
                <a:uFillTx/>
                <a:latin typeface="Gotham 1"/>
                <a:ea typeface="Gotham 1"/>
                <a:cs typeface="Gotham 1"/>
                <a:sym typeface="Gotham 1"/>
              </a:rPr>
              <a:t> de </a:t>
            </a:r>
            <a:r>
              <a:rPr kumimoji="0" lang="en-US" sz="2067" b="0" i="0" u="none" strike="noStrike" kern="1200" cap="none" spc="0" normalizeH="0" baseline="0" noProof="0" dirty="0" err="1">
                <a:ln>
                  <a:noFill/>
                </a:ln>
                <a:solidFill>
                  <a:srgbClr val="2F2A80"/>
                </a:solidFill>
                <a:effectLst/>
                <a:uLnTx/>
                <a:uFillTx/>
                <a:latin typeface="Gotham 1"/>
                <a:ea typeface="Gotham 1"/>
                <a:cs typeface="Gotham 1"/>
                <a:sym typeface="Gotham 1"/>
              </a:rPr>
              <a:t>juristes</a:t>
            </a:r>
            <a:r>
              <a:rPr kumimoji="0" lang="en-US" sz="2067" b="0" i="0" u="none" strike="noStrike" kern="1200" cap="none" spc="0" normalizeH="0" baseline="0" noProof="0" dirty="0">
                <a:ln>
                  <a:noFill/>
                </a:ln>
                <a:solidFill>
                  <a:srgbClr val="2F2A80"/>
                </a:solidFill>
                <a:effectLst/>
                <a:uLnTx/>
                <a:uFillTx/>
                <a:latin typeface="Gotham 1"/>
                <a:ea typeface="Gotham 1"/>
                <a:cs typeface="Gotham 1"/>
                <a:sym typeface="Gotham 1"/>
              </a:rPr>
              <a:t> et avocats qui </a:t>
            </a:r>
            <a:r>
              <a:rPr kumimoji="0" lang="en-US" sz="2067" b="0" i="0" u="none" strike="noStrike" kern="1200" cap="none" spc="0" normalizeH="0" baseline="0" noProof="0" dirty="0" err="1">
                <a:ln>
                  <a:noFill/>
                </a:ln>
                <a:solidFill>
                  <a:srgbClr val="2F2A80"/>
                </a:solidFill>
                <a:effectLst/>
                <a:uLnTx/>
                <a:uFillTx/>
                <a:latin typeface="Gotham 1"/>
                <a:ea typeface="Gotham 1"/>
                <a:cs typeface="Gotham 1"/>
                <a:sym typeface="Gotham 1"/>
              </a:rPr>
              <a:t>ont</a:t>
            </a:r>
            <a:r>
              <a:rPr kumimoji="0" lang="en-US" sz="2067" b="0" i="0" u="none" strike="noStrike" kern="1200" cap="none" spc="0" normalizeH="0" baseline="0" noProof="0" dirty="0">
                <a:ln>
                  <a:noFill/>
                </a:ln>
                <a:solidFill>
                  <a:srgbClr val="2F2A80"/>
                </a:solidFill>
                <a:effectLst/>
                <a:uLnTx/>
                <a:uFillTx/>
                <a:latin typeface="Gotham 1"/>
                <a:ea typeface="Gotham 1"/>
                <a:cs typeface="Gotham 1"/>
                <a:sym typeface="Gotham 1"/>
              </a:rPr>
              <a:t> vocation à</a:t>
            </a:r>
            <a:r>
              <a:rPr kumimoji="0" lang="en-US" sz="2067" b="1" i="0" u="none" strike="noStrike" kern="1200" cap="none" spc="0" normalizeH="0" baseline="0" noProof="0" dirty="0">
                <a:ln>
                  <a:noFill/>
                </a:ln>
                <a:solidFill>
                  <a:srgbClr val="2F2A80"/>
                </a:solidFill>
                <a:effectLst/>
                <a:uLnTx/>
                <a:uFillTx/>
                <a:latin typeface="Gotham 1 Bold"/>
                <a:ea typeface="Gotham 1 Bold"/>
                <a:cs typeface="Gotham 1 Bold"/>
                <a:sym typeface="Gotham 1 Bold"/>
              </a:rPr>
              <a:t> </a:t>
            </a:r>
            <a:r>
              <a:rPr kumimoji="0" lang="en-US" sz="2067" b="1" i="0" u="none" strike="noStrike" kern="1200" cap="none" spc="0" normalizeH="0" baseline="0" noProof="0" dirty="0" err="1">
                <a:ln>
                  <a:noFill/>
                </a:ln>
                <a:solidFill>
                  <a:srgbClr val="2F2A80"/>
                </a:solidFill>
                <a:effectLst/>
                <a:uLnTx/>
                <a:uFillTx/>
                <a:latin typeface="Gotham 1 Bold"/>
                <a:ea typeface="Gotham 1 Bold"/>
                <a:cs typeface="Gotham 1 Bold"/>
                <a:sym typeface="Gotham 1 Bold"/>
              </a:rPr>
              <a:t>répondre</a:t>
            </a:r>
            <a:r>
              <a:rPr kumimoji="0" lang="en-US" sz="2067" b="1" i="0" u="none" strike="noStrike" kern="1200" cap="none" spc="0" normalizeH="0" baseline="0" noProof="0" dirty="0">
                <a:ln>
                  <a:noFill/>
                </a:ln>
                <a:solidFill>
                  <a:srgbClr val="2F2A80"/>
                </a:solidFill>
                <a:effectLst/>
                <a:uLnTx/>
                <a:uFillTx/>
                <a:latin typeface="Gotham 1 Bold"/>
                <a:ea typeface="Gotham 1 Bold"/>
                <a:cs typeface="Gotham 1 Bold"/>
                <a:sym typeface="Gotham 1 Bold"/>
              </a:rPr>
              <a:t> à </a:t>
            </a:r>
            <a:r>
              <a:rPr kumimoji="0" lang="en-US" sz="2067" b="1" i="0" u="none" strike="noStrike" kern="1200" cap="none" spc="0" normalizeH="0" baseline="0" noProof="0" dirty="0" err="1">
                <a:ln>
                  <a:noFill/>
                </a:ln>
                <a:solidFill>
                  <a:srgbClr val="2F2A80"/>
                </a:solidFill>
                <a:effectLst/>
                <a:uLnTx/>
                <a:uFillTx/>
                <a:latin typeface="Gotham 1 Bold"/>
                <a:ea typeface="Gotham 1 Bold"/>
                <a:cs typeface="Gotham 1 Bold"/>
                <a:sym typeface="Gotham 1 Bold"/>
              </a:rPr>
              <a:t>toutes</a:t>
            </a:r>
            <a:r>
              <a:rPr kumimoji="0" lang="en-US" sz="2067" b="1" i="0" u="none" strike="noStrike" kern="1200" cap="none" spc="0" normalizeH="0" baseline="0" noProof="0" dirty="0">
                <a:ln>
                  <a:noFill/>
                </a:ln>
                <a:solidFill>
                  <a:srgbClr val="2F2A80"/>
                </a:solidFill>
                <a:effectLst/>
                <a:uLnTx/>
                <a:uFillTx/>
                <a:latin typeface="Gotham 1 Bold"/>
                <a:ea typeface="Gotham 1 Bold"/>
                <a:cs typeface="Gotham 1 Bold"/>
                <a:sym typeface="Gotham 1 Bold"/>
              </a:rPr>
              <a:t> questions en lien avec le droit de la santé.</a:t>
            </a:r>
          </a:p>
          <a:p>
            <a:pPr marL="0" marR="0" lvl="0" indent="0" algn="just" defTabSz="914400" rtl="0" eaLnBrk="1" fontAlgn="auto" latinLnBrk="0" hangingPunct="1">
              <a:lnSpc>
                <a:spcPts val="2067"/>
              </a:lnSpc>
              <a:spcBef>
                <a:spcPts val="0"/>
              </a:spcBef>
              <a:spcAft>
                <a:spcPts val="0"/>
              </a:spcAft>
              <a:buClrTx/>
              <a:buSzTx/>
              <a:buFontTx/>
              <a:buNone/>
              <a:tabLst/>
              <a:defRPr/>
            </a:pPr>
            <a:endParaRPr kumimoji="0" lang="en-US" sz="2067" b="1" i="0" u="none" strike="noStrike" kern="1200" cap="none" spc="0" normalizeH="0" baseline="0" noProof="0" dirty="0">
              <a:ln>
                <a:noFill/>
              </a:ln>
              <a:solidFill>
                <a:srgbClr val="2F2A80"/>
              </a:solidFill>
              <a:effectLst/>
              <a:uLnTx/>
              <a:uFillTx/>
              <a:latin typeface="Gotham 1 Bold"/>
              <a:ea typeface="Gotham 1 Bold"/>
              <a:cs typeface="Gotham 1 Bold"/>
              <a:sym typeface="Gotham 1 Bold"/>
            </a:endParaRPr>
          </a:p>
          <a:p>
            <a:pPr marL="0" marR="0" lvl="0" indent="0" algn="just" defTabSz="914400" rtl="0" eaLnBrk="1" fontAlgn="auto" latinLnBrk="0" hangingPunct="1">
              <a:lnSpc>
                <a:spcPts val="2067"/>
              </a:lnSpc>
              <a:spcBef>
                <a:spcPts val="0"/>
              </a:spcBef>
              <a:spcAft>
                <a:spcPts val="0"/>
              </a:spcAft>
              <a:buClrTx/>
              <a:buSzTx/>
              <a:buFontTx/>
              <a:buNone/>
              <a:tabLst/>
              <a:defRPr/>
            </a:pPr>
            <a:r>
              <a:rPr kumimoji="0" lang="en-US" sz="2067" b="0" i="0" u="none" strike="noStrike" kern="1200" cap="none" spc="0" normalizeH="0" baseline="0" noProof="0" dirty="0">
                <a:ln>
                  <a:noFill/>
                </a:ln>
                <a:solidFill>
                  <a:srgbClr val="2F2A80"/>
                </a:solidFill>
                <a:effectLst/>
                <a:uLnTx/>
                <a:uFillTx/>
                <a:latin typeface="Gotham 1"/>
                <a:ea typeface="Gotham 1"/>
                <a:cs typeface="Gotham 1"/>
                <a:sym typeface="Gotham 1"/>
              </a:rPr>
              <a:t>Des avocats et </a:t>
            </a:r>
            <a:r>
              <a:rPr kumimoji="0" lang="en-US" sz="2067" b="0" i="0" u="none" strike="noStrike" kern="1200" cap="none" spc="0" normalizeH="0" baseline="0" noProof="0" dirty="0" err="1">
                <a:ln>
                  <a:noFill/>
                </a:ln>
                <a:solidFill>
                  <a:srgbClr val="2F2A80"/>
                </a:solidFill>
                <a:effectLst/>
                <a:uLnTx/>
                <a:uFillTx/>
                <a:latin typeface="Gotham 1"/>
                <a:ea typeface="Gotham 1"/>
                <a:cs typeface="Gotham 1"/>
                <a:sym typeface="Gotham 1"/>
              </a:rPr>
              <a:t>juristes</a:t>
            </a:r>
            <a:r>
              <a:rPr kumimoji="0" lang="en-US" sz="2067" b="0" i="0" u="none" strike="noStrike" kern="1200" cap="none" spc="0" normalizeH="0" baseline="0" noProof="0" dirty="0">
                <a:ln>
                  <a:noFill/>
                </a:ln>
                <a:solidFill>
                  <a:srgbClr val="2F2A80"/>
                </a:solidFill>
                <a:effectLst/>
                <a:uLnTx/>
                <a:uFillTx/>
                <a:latin typeface="Gotham 1"/>
                <a:ea typeface="Gotham 1"/>
                <a:cs typeface="Gotham 1"/>
                <a:sym typeface="Gotham 1"/>
              </a:rPr>
              <a:t> </a:t>
            </a:r>
            <a:r>
              <a:rPr kumimoji="0" lang="en-US" sz="2067" b="0" i="0" u="none" strike="noStrike" kern="1200" cap="none" spc="0" normalizeH="0" baseline="0" noProof="0" dirty="0" err="1">
                <a:ln>
                  <a:noFill/>
                </a:ln>
                <a:solidFill>
                  <a:srgbClr val="2F2A80"/>
                </a:solidFill>
                <a:effectLst/>
                <a:uLnTx/>
                <a:uFillTx/>
                <a:latin typeface="Gotham 1"/>
                <a:ea typeface="Gotham 1"/>
                <a:cs typeface="Gotham 1"/>
                <a:sym typeface="Gotham 1"/>
              </a:rPr>
              <a:t>spécialisés</a:t>
            </a:r>
            <a:r>
              <a:rPr kumimoji="0" lang="en-US" sz="2067" b="0" i="0" u="none" strike="noStrike" kern="1200" cap="none" spc="0" normalizeH="0" baseline="0" noProof="0" dirty="0">
                <a:ln>
                  <a:noFill/>
                </a:ln>
                <a:solidFill>
                  <a:srgbClr val="2F2A80"/>
                </a:solidFill>
                <a:effectLst/>
                <a:uLnTx/>
                <a:uFillTx/>
                <a:latin typeface="Gotham 1"/>
                <a:ea typeface="Gotham 1"/>
                <a:cs typeface="Gotham 1"/>
                <a:sym typeface="Gotham 1"/>
              </a:rPr>
              <a:t>, </a:t>
            </a:r>
            <a:r>
              <a:rPr kumimoji="0" lang="en-US" sz="2067" b="0" i="0" u="none" strike="noStrike" kern="1200" cap="none" spc="0" normalizeH="0" baseline="0" noProof="0" dirty="0" err="1">
                <a:ln>
                  <a:noFill/>
                </a:ln>
                <a:solidFill>
                  <a:srgbClr val="2F2A80"/>
                </a:solidFill>
                <a:effectLst/>
                <a:uLnTx/>
                <a:uFillTx/>
                <a:latin typeface="Gotham 1"/>
                <a:ea typeface="Gotham 1"/>
                <a:cs typeface="Gotham 1"/>
                <a:sym typeface="Gotham 1"/>
              </a:rPr>
              <a:t>soumis</a:t>
            </a:r>
            <a:r>
              <a:rPr kumimoji="0" lang="en-US" sz="2067" b="0" i="0" u="none" strike="noStrike" kern="1200" cap="none" spc="0" normalizeH="0" baseline="0" noProof="0" dirty="0">
                <a:ln>
                  <a:noFill/>
                </a:ln>
                <a:solidFill>
                  <a:srgbClr val="2F2A80"/>
                </a:solidFill>
                <a:effectLst/>
                <a:uLnTx/>
                <a:uFillTx/>
                <a:latin typeface="Gotham 1"/>
                <a:ea typeface="Gotham 1"/>
                <a:cs typeface="Gotham 1"/>
                <a:sym typeface="Gotham 1"/>
              </a:rPr>
              <a:t> au secret </a:t>
            </a:r>
            <a:r>
              <a:rPr kumimoji="0" lang="en-US" sz="2067" b="0" i="0" u="none" strike="noStrike" kern="1200" cap="none" spc="0" normalizeH="0" baseline="0" noProof="0" dirty="0" err="1">
                <a:ln>
                  <a:noFill/>
                </a:ln>
                <a:solidFill>
                  <a:srgbClr val="2F2A80"/>
                </a:solidFill>
                <a:effectLst/>
                <a:uLnTx/>
                <a:uFillTx/>
                <a:latin typeface="Gotham 1"/>
                <a:ea typeface="Gotham 1"/>
                <a:cs typeface="Gotham 1"/>
                <a:sym typeface="Gotham 1"/>
              </a:rPr>
              <a:t>professionnel</a:t>
            </a:r>
            <a:r>
              <a:rPr kumimoji="0" lang="en-US" sz="2067" b="0" i="0" u="none" strike="noStrike" kern="1200" cap="none" spc="0" normalizeH="0" baseline="0" noProof="0" dirty="0">
                <a:ln>
                  <a:noFill/>
                </a:ln>
                <a:solidFill>
                  <a:srgbClr val="2F2A80"/>
                </a:solidFill>
                <a:effectLst/>
                <a:uLnTx/>
                <a:uFillTx/>
                <a:latin typeface="Gotham 1"/>
                <a:ea typeface="Gotham 1"/>
                <a:cs typeface="Gotham 1"/>
                <a:sym typeface="Gotham 1"/>
              </a:rPr>
              <a:t>, </a:t>
            </a:r>
            <a:r>
              <a:rPr kumimoji="0" lang="en-US" sz="2067" b="0" i="0" u="none" strike="noStrike" kern="1200" cap="none" spc="0" normalizeH="0" baseline="0" noProof="0" dirty="0" err="1">
                <a:ln>
                  <a:noFill/>
                </a:ln>
                <a:solidFill>
                  <a:srgbClr val="2F2A80"/>
                </a:solidFill>
                <a:effectLst/>
                <a:uLnTx/>
                <a:uFillTx/>
                <a:latin typeface="Gotham 1"/>
                <a:ea typeface="Gotham 1"/>
                <a:cs typeface="Gotham 1"/>
                <a:sym typeface="Gotham 1"/>
              </a:rPr>
              <a:t>répondent</a:t>
            </a:r>
            <a:r>
              <a:rPr kumimoji="0" lang="en-US" sz="2067" b="0" i="0" u="none" strike="noStrike" kern="1200" cap="none" spc="0" normalizeH="0" baseline="0" noProof="0" dirty="0">
                <a:ln>
                  <a:noFill/>
                </a:ln>
                <a:solidFill>
                  <a:srgbClr val="2F2A80"/>
                </a:solidFill>
                <a:effectLst/>
                <a:uLnTx/>
                <a:uFillTx/>
                <a:latin typeface="Gotham 1"/>
                <a:ea typeface="Gotham 1"/>
                <a:cs typeface="Gotham 1"/>
                <a:sym typeface="Gotham 1"/>
              </a:rPr>
              <a:t> aux </a:t>
            </a:r>
            <a:r>
              <a:rPr kumimoji="0" lang="en-US" sz="2067" b="0" i="0" u="none" strike="noStrike" kern="1200" cap="none" spc="0" normalizeH="0" baseline="0" noProof="0" dirty="0" err="1">
                <a:ln>
                  <a:noFill/>
                </a:ln>
                <a:solidFill>
                  <a:srgbClr val="2F2A80"/>
                </a:solidFill>
                <a:effectLst/>
                <a:uLnTx/>
                <a:uFillTx/>
                <a:latin typeface="Gotham 1"/>
                <a:ea typeface="Gotham 1"/>
                <a:cs typeface="Gotham 1"/>
                <a:sym typeface="Gotham 1"/>
              </a:rPr>
              <a:t>usagers</a:t>
            </a:r>
            <a:r>
              <a:rPr kumimoji="0" lang="en-US" sz="2067" b="0" i="0" u="none" strike="noStrike" kern="1200" cap="none" spc="0" normalizeH="0" baseline="0" noProof="0" dirty="0">
                <a:ln>
                  <a:noFill/>
                </a:ln>
                <a:solidFill>
                  <a:srgbClr val="2F2A80"/>
                </a:solidFill>
                <a:effectLst/>
                <a:uLnTx/>
                <a:uFillTx/>
                <a:latin typeface="Gotham 1"/>
                <a:ea typeface="Gotham 1"/>
                <a:cs typeface="Gotham 1"/>
                <a:sym typeface="Gotham 1"/>
              </a:rPr>
              <a:t> du </a:t>
            </a:r>
            <a:r>
              <a:rPr kumimoji="0" lang="en-US" sz="2067" b="0" i="0" u="none" strike="noStrike" kern="1200" cap="none" spc="0" normalizeH="0" baseline="0" noProof="0" dirty="0" err="1">
                <a:ln>
                  <a:noFill/>
                </a:ln>
                <a:solidFill>
                  <a:srgbClr val="2F2A80"/>
                </a:solidFill>
                <a:effectLst/>
                <a:uLnTx/>
                <a:uFillTx/>
                <a:latin typeface="Gotham 1"/>
                <a:ea typeface="Gotham 1"/>
                <a:cs typeface="Gotham 1"/>
                <a:sym typeface="Gotham 1"/>
              </a:rPr>
              <a:t>système</a:t>
            </a:r>
            <a:r>
              <a:rPr kumimoji="0" lang="en-US" sz="2067" b="0" i="0" u="none" strike="noStrike" kern="1200" cap="none" spc="0" normalizeH="0" baseline="0" noProof="0" dirty="0">
                <a:ln>
                  <a:noFill/>
                </a:ln>
                <a:solidFill>
                  <a:srgbClr val="2F2A80"/>
                </a:solidFill>
                <a:effectLst/>
                <a:uLnTx/>
                <a:uFillTx/>
                <a:latin typeface="Gotham 1"/>
                <a:ea typeface="Gotham 1"/>
                <a:cs typeface="Gotham 1"/>
                <a:sym typeface="Gotham 1"/>
              </a:rPr>
              <a:t> de santé au </a:t>
            </a:r>
            <a:r>
              <a:rPr kumimoji="0" lang="en-US" sz="2067" b="0" i="0" u="none" strike="noStrike" kern="1200" cap="none" spc="0" normalizeH="0" baseline="0" noProof="0" dirty="0" err="1">
                <a:ln>
                  <a:noFill/>
                </a:ln>
                <a:solidFill>
                  <a:srgbClr val="2F2A80"/>
                </a:solidFill>
                <a:effectLst/>
                <a:uLnTx/>
                <a:uFillTx/>
                <a:latin typeface="Gotham 1"/>
                <a:ea typeface="Gotham 1"/>
                <a:cs typeface="Gotham 1"/>
                <a:sym typeface="Gotham 1"/>
              </a:rPr>
              <a:t>téléphone</a:t>
            </a:r>
            <a:r>
              <a:rPr kumimoji="0" lang="en-US" sz="2067" b="0" i="0" u="none" strike="noStrike" kern="1200" cap="none" spc="0" normalizeH="0" baseline="0" noProof="0" dirty="0">
                <a:ln>
                  <a:noFill/>
                </a:ln>
                <a:solidFill>
                  <a:srgbClr val="2F2A80"/>
                </a:solidFill>
                <a:effectLst/>
                <a:uLnTx/>
                <a:uFillTx/>
                <a:latin typeface="Gotham 1"/>
                <a:ea typeface="Gotham 1"/>
                <a:cs typeface="Gotham 1"/>
                <a:sym typeface="Gotham 1"/>
              </a:rPr>
              <a:t> </a:t>
            </a:r>
            <a:r>
              <a:rPr kumimoji="0" lang="en-US" sz="2067" b="0" i="0" u="none" strike="noStrike" kern="1200" cap="none" spc="0" normalizeH="0" baseline="0" noProof="0" dirty="0" err="1">
                <a:ln>
                  <a:noFill/>
                </a:ln>
                <a:solidFill>
                  <a:srgbClr val="2F2A80"/>
                </a:solidFill>
                <a:effectLst/>
                <a:uLnTx/>
                <a:uFillTx/>
                <a:latin typeface="Gotham 1"/>
                <a:ea typeface="Gotham 1"/>
                <a:cs typeface="Gotham 1"/>
                <a:sym typeface="Gotham 1"/>
              </a:rPr>
              <a:t>tous</a:t>
            </a:r>
            <a:r>
              <a:rPr kumimoji="0" lang="en-US" sz="2067" b="0" i="0" u="none" strike="noStrike" kern="1200" cap="none" spc="0" normalizeH="0" baseline="0" noProof="0" dirty="0">
                <a:ln>
                  <a:noFill/>
                </a:ln>
                <a:solidFill>
                  <a:srgbClr val="2F2A80"/>
                </a:solidFill>
                <a:effectLst/>
                <a:uLnTx/>
                <a:uFillTx/>
                <a:latin typeface="Gotham 1"/>
                <a:ea typeface="Gotham 1"/>
                <a:cs typeface="Gotham 1"/>
                <a:sym typeface="Gotham 1"/>
              </a:rPr>
              <a:t> les après-midis et par mail du </a:t>
            </a:r>
            <a:r>
              <a:rPr kumimoji="0" lang="en-US" sz="2067" b="0" i="0" u="none" strike="noStrike" kern="1200" cap="none" spc="0" normalizeH="0" baseline="0" noProof="0" dirty="0" err="1">
                <a:ln>
                  <a:noFill/>
                </a:ln>
                <a:solidFill>
                  <a:srgbClr val="2F2A80"/>
                </a:solidFill>
                <a:effectLst/>
                <a:uLnTx/>
                <a:uFillTx/>
                <a:latin typeface="Gotham 1"/>
                <a:ea typeface="Gotham 1"/>
                <a:cs typeface="Gotham 1"/>
                <a:sym typeface="Gotham 1"/>
              </a:rPr>
              <a:t>lundi</a:t>
            </a:r>
            <a:r>
              <a:rPr kumimoji="0" lang="en-US" sz="2067" b="0" i="0" u="none" strike="noStrike" kern="1200" cap="none" spc="0" normalizeH="0" baseline="0" noProof="0" dirty="0">
                <a:ln>
                  <a:noFill/>
                </a:ln>
                <a:solidFill>
                  <a:srgbClr val="2F2A80"/>
                </a:solidFill>
                <a:effectLst/>
                <a:uLnTx/>
                <a:uFillTx/>
                <a:latin typeface="Gotham 1"/>
                <a:ea typeface="Gotham 1"/>
                <a:cs typeface="Gotham 1"/>
                <a:sym typeface="Gotham 1"/>
              </a:rPr>
              <a:t> au </a:t>
            </a:r>
            <a:r>
              <a:rPr kumimoji="0" lang="en-US" sz="2067" b="0" i="0" u="none" strike="noStrike" kern="1200" cap="none" spc="0" normalizeH="0" baseline="0" noProof="0" dirty="0" err="1">
                <a:ln>
                  <a:noFill/>
                </a:ln>
                <a:solidFill>
                  <a:srgbClr val="2F2A80"/>
                </a:solidFill>
                <a:effectLst/>
                <a:uLnTx/>
                <a:uFillTx/>
                <a:latin typeface="Gotham 1"/>
                <a:ea typeface="Gotham 1"/>
                <a:cs typeface="Gotham 1"/>
                <a:sym typeface="Gotham 1"/>
              </a:rPr>
              <a:t>vendredi</a:t>
            </a:r>
            <a:r>
              <a:rPr kumimoji="0" lang="en-US" sz="2067" b="0" i="0" u="none" strike="noStrike" kern="1200" cap="none" spc="0" normalizeH="0" baseline="0" noProof="0" dirty="0">
                <a:ln>
                  <a:noFill/>
                </a:ln>
                <a:solidFill>
                  <a:srgbClr val="2F2A80"/>
                </a:solidFill>
                <a:effectLst/>
                <a:uLnTx/>
                <a:uFillTx/>
                <a:latin typeface="Gotham 1"/>
                <a:ea typeface="Gotham 1"/>
                <a:cs typeface="Gotham 1"/>
                <a:sym typeface="Gotham 1"/>
              </a:rPr>
              <a:t>. </a:t>
            </a:r>
          </a:p>
        </p:txBody>
      </p:sp>
      <p:sp>
        <p:nvSpPr>
          <p:cNvPr id="8" name="Freeform 6">
            <a:extLst>
              <a:ext uri="{FF2B5EF4-FFF2-40B4-BE49-F238E27FC236}">
                <a16:creationId xmlns:a16="http://schemas.microsoft.com/office/drawing/2014/main" id="{9D1B358E-48FF-A105-30C7-DD33365B641D}"/>
              </a:ext>
            </a:extLst>
          </p:cNvPr>
          <p:cNvSpPr/>
          <p:nvPr/>
        </p:nvSpPr>
        <p:spPr>
          <a:xfrm>
            <a:off x="10764951" y="0"/>
            <a:ext cx="1563829" cy="1251698"/>
          </a:xfrm>
          <a:custGeom>
            <a:avLst/>
            <a:gdLst/>
            <a:ahLst/>
            <a:cxnLst/>
            <a:rect l="l" t="t" r="r" b="b"/>
            <a:pathLst>
              <a:path w="2345743" h="1877547">
                <a:moveTo>
                  <a:pt x="0" y="0"/>
                </a:moveTo>
                <a:lnTo>
                  <a:pt x="2345743" y="0"/>
                </a:lnTo>
                <a:lnTo>
                  <a:pt x="2345743" y="1877547"/>
                </a:lnTo>
                <a:lnTo>
                  <a:pt x="0" y="1877547"/>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068B73-AE4F-C8BE-FF01-2C8637D892A7}"/>
            </a:ext>
          </a:extLst>
        </p:cNvPr>
        <p:cNvGrpSpPr/>
        <p:nvPr/>
      </p:nvGrpSpPr>
      <p:grpSpPr>
        <a:xfrm>
          <a:off x="0" y="0"/>
          <a:ext cx="0" cy="0"/>
          <a:chOff x="0" y="0"/>
          <a:chExt cx="0" cy="0"/>
        </a:xfrm>
      </p:grpSpPr>
      <p:grpSp>
        <p:nvGrpSpPr>
          <p:cNvPr id="3" name="Group 3">
            <a:extLst>
              <a:ext uri="{FF2B5EF4-FFF2-40B4-BE49-F238E27FC236}">
                <a16:creationId xmlns:a16="http://schemas.microsoft.com/office/drawing/2014/main" id="{F7D814CD-9221-28F6-09D7-14E211CAFC0E}"/>
              </a:ext>
            </a:extLst>
          </p:cNvPr>
          <p:cNvGrpSpPr/>
          <p:nvPr/>
        </p:nvGrpSpPr>
        <p:grpSpPr>
          <a:xfrm>
            <a:off x="2048335" y="-259579"/>
            <a:ext cx="7540043" cy="1011609"/>
            <a:chOff x="0" y="0"/>
            <a:chExt cx="2978783" cy="452077"/>
          </a:xfrm>
        </p:grpSpPr>
        <p:sp>
          <p:nvSpPr>
            <p:cNvPr id="4" name="Freeform 4">
              <a:extLst>
                <a:ext uri="{FF2B5EF4-FFF2-40B4-BE49-F238E27FC236}">
                  <a16:creationId xmlns:a16="http://schemas.microsoft.com/office/drawing/2014/main" id="{0CDC0F53-188A-9221-98B2-FCD23119F7FF}"/>
                </a:ext>
              </a:extLst>
            </p:cNvPr>
            <p:cNvSpPr/>
            <p:nvPr/>
          </p:nvSpPr>
          <p:spPr>
            <a:xfrm>
              <a:off x="0" y="0"/>
              <a:ext cx="2978783" cy="452077"/>
            </a:xfrm>
            <a:custGeom>
              <a:avLst/>
              <a:gdLst/>
              <a:ahLst/>
              <a:cxnLst/>
              <a:rect l="l" t="t" r="r" b="b"/>
              <a:pathLst>
                <a:path w="2978783" h="452077">
                  <a:moveTo>
                    <a:pt x="34910" y="0"/>
                  </a:moveTo>
                  <a:lnTo>
                    <a:pt x="2943872" y="0"/>
                  </a:lnTo>
                  <a:cubicBezTo>
                    <a:pt x="2953131" y="0"/>
                    <a:pt x="2962011" y="3678"/>
                    <a:pt x="2968558" y="10225"/>
                  </a:cubicBezTo>
                  <a:cubicBezTo>
                    <a:pt x="2975105" y="16772"/>
                    <a:pt x="2978783" y="25652"/>
                    <a:pt x="2978783" y="34910"/>
                  </a:cubicBezTo>
                  <a:lnTo>
                    <a:pt x="2978783" y="417167"/>
                  </a:lnTo>
                  <a:cubicBezTo>
                    <a:pt x="2978783" y="426426"/>
                    <a:pt x="2975105" y="435305"/>
                    <a:pt x="2968558" y="441852"/>
                  </a:cubicBezTo>
                  <a:cubicBezTo>
                    <a:pt x="2962011" y="448399"/>
                    <a:pt x="2953131" y="452077"/>
                    <a:pt x="2943872" y="452077"/>
                  </a:cubicBezTo>
                  <a:lnTo>
                    <a:pt x="34910" y="452077"/>
                  </a:lnTo>
                  <a:cubicBezTo>
                    <a:pt x="25652" y="452077"/>
                    <a:pt x="16772" y="448399"/>
                    <a:pt x="10225" y="441852"/>
                  </a:cubicBezTo>
                  <a:cubicBezTo>
                    <a:pt x="3678" y="435305"/>
                    <a:pt x="0" y="426426"/>
                    <a:pt x="0" y="417167"/>
                  </a:cubicBezTo>
                  <a:lnTo>
                    <a:pt x="0" y="34910"/>
                  </a:lnTo>
                  <a:cubicBezTo>
                    <a:pt x="0" y="25652"/>
                    <a:pt x="3678" y="16772"/>
                    <a:pt x="10225" y="10225"/>
                  </a:cubicBezTo>
                  <a:cubicBezTo>
                    <a:pt x="16772" y="3678"/>
                    <a:pt x="25652" y="0"/>
                    <a:pt x="34910" y="0"/>
                  </a:cubicBezTo>
                  <a:close/>
                </a:path>
              </a:pathLst>
            </a:custGeom>
            <a:solidFill>
              <a:srgbClr val="00A8B2">
                <a:alpha val="81961"/>
              </a:srgb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 name="TextBox 5">
              <a:extLst>
                <a:ext uri="{FF2B5EF4-FFF2-40B4-BE49-F238E27FC236}">
                  <a16:creationId xmlns:a16="http://schemas.microsoft.com/office/drawing/2014/main" id="{EB1AE226-4619-42D4-921A-F69B895E7C2E}"/>
                </a:ext>
              </a:extLst>
            </p:cNvPr>
            <p:cNvSpPr txBox="1"/>
            <p:nvPr/>
          </p:nvSpPr>
          <p:spPr>
            <a:xfrm>
              <a:off x="0" y="-47625"/>
              <a:ext cx="2978783" cy="499702"/>
            </a:xfrm>
            <a:prstGeom prst="rect">
              <a:avLst/>
            </a:prstGeom>
          </p:spPr>
          <p:txBody>
            <a:bodyPr lIns="33867" tIns="33867" rIns="33867" bIns="33867" rtlCol="0" anchor="ctr"/>
            <a:lstStyle/>
            <a:p>
              <a:pPr marL="0" marR="0" lvl="0" indent="0" algn="ctr" defTabSz="91440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sp>
        <p:nvSpPr>
          <p:cNvPr id="6" name="TextBox 6">
            <a:extLst>
              <a:ext uri="{FF2B5EF4-FFF2-40B4-BE49-F238E27FC236}">
                <a16:creationId xmlns:a16="http://schemas.microsoft.com/office/drawing/2014/main" id="{EEA081C3-59A5-A137-1B3E-A32B484302B3}"/>
              </a:ext>
            </a:extLst>
          </p:cNvPr>
          <p:cNvSpPr txBox="1"/>
          <p:nvPr/>
        </p:nvSpPr>
        <p:spPr>
          <a:xfrm>
            <a:off x="2064380" y="216607"/>
            <a:ext cx="7540043" cy="436017"/>
          </a:xfrm>
          <a:prstGeom prst="rect">
            <a:avLst/>
          </a:prstGeom>
        </p:spPr>
        <p:txBody>
          <a:bodyPr wrap="square" lIns="0" tIns="0" rIns="0" bIns="0" rtlCol="0" anchor="t">
            <a:spAutoFit/>
          </a:bodyPr>
          <a:lstStyle/>
          <a:p>
            <a:pPr marL="0" marR="0" lvl="0" indent="0" algn="ctr" defTabSz="914400" rtl="0" eaLnBrk="1" fontAlgn="auto" latinLnBrk="0" hangingPunct="1">
              <a:lnSpc>
                <a:spcPts val="3420"/>
              </a:lnSpc>
              <a:spcBef>
                <a:spcPts val="0"/>
              </a:spcBef>
              <a:spcAft>
                <a:spcPts val="0"/>
              </a:spcAft>
              <a:buClrTx/>
              <a:buSzTx/>
              <a:buFontTx/>
              <a:buNone/>
              <a:tabLst/>
              <a:defRPr/>
            </a:pPr>
            <a:r>
              <a:rPr kumimoji="0" lang="en-US" sz="3420" b="1" i="0" u="none" strike="noStrike" kern="1200" cap="none" spc="0" normalizeH="0" baseline="0" noProof="0" dirty="0">
                <a:ln>
                  <a:noFill/>
                </a:ln>
                <a:solidFill>
                  <a:srgbClr val="FFFFFF"/>
                </a:solidFill>
                <a:effectLst/>
                <a:uLnTx/>
                <a:uFillTx/>
                <a:latin typeface="Now Bold"/>
                <a:ea typeface="Now Bold"/>
                <a:cs typeface="Now Bold"/>
                <a:sym typeface="Now Bold"/>
              </a:rPr>
              <a:t>RENOUVELLEMENT DES MANDATS</a:t>
            </a:r>
          </a:p>
        </p:txBody>
      </p:sp>
      <p:sp>
        <p:nvSpPr>
          <p:cNvPr id="7" name="TextBox 7">
            <a:extLst>
              <a:ext uri="{FF2B5EF4-FFF2-40B4-BE49-F238E27FC236}">
                <a16:creationId xmlns:a16="http://schemas.microsoft.com/office/drawing/2014/main" id="{449836AC-B17E-0849-EBC1-DF7EF35D22CA}"/>
              </a:ext>
            </a:extLst>
          </p:cNvPr>
          <p:cNvSpPr txBox="1"/>
          <p:nvPr/>
        </p:nvSpPr>
        <p:spPr>
          <a:xfrm>
            <a:off x="151285" y="1322724"/>
            <a:ext cx="11956047" cy="1077218"/>
          </a:xfrm>
          <a:prstGeom prst="rect">
            <a:avLst/>
          </a:prstGeom>
        </p:spPr>
        <p:txBody>
          <a:bodyPr wrap="square" lIns="0" tIns="0" rIns="0" bIns="0" rtlCol="0" anchor="t">
            <a:spAutoFit/>
          </a:bodyPr>
          <a:lstStyle/>
          <a:p>
            <a:pPr marL="0" marR="0" lvl="0" indent="0" algn="just" defTabSz="914400" rtl="0" eaLnBrk="1" fontAlgn="auto" latinLnBrk="0" hangingPunct="1">
              <a:lnSpc>
                <a:spcPts val="2067"/>
              </a:lnSpc>
              <a:spcBef>
                <a:spcPts val="0"/>
              </a:spcBef>
              <a:spcAft>
                <a:spcPts val="0"/>
              </a:spcAft>
              <a:buClrTx/>
              <a:buSzTx/>
              <a:buFontTx/>
              <a:buNone/>
              <a:tabLst/>
              <a:defRPr/>
            </a:pPr>
            <a:r>
              <a:rPr kumimoji="0" lang="en-US" sz="2067" b="0" i="0" u="none" strike="noStrike" kern="1200" cap="none" spc="0" normalizeH="0" baseline="0" noProof="0" dirty="0">
                <a:ln>
                  <a:noFill/>
                </a:ln>
                <a:solidFill>
                  <a:srgbClr val="2F2A80"/>
                </a:solidFill>
                <a:effectLst/>
                <a:uLnTx/>
                <a:uFillTx/>
                <a:latin typeface="Gotham 1 Bold"/>
                <a:ea typeface="Gotham 1 Bold"/>
                <a:cs typeface="Gotham 1 Bold"/>
                <a:sym typeface="Gotham 1 Bold"/>
              </a:rPr>
              <a:t>France Assos Santé Ile-de-France </a:t>
            </a:r>
            <a:r>
              <a:rPr kumimoji="0" lang="en-US" sz="2067" b="0" i="0" u="none" strike="noStrike" kern="1200" cap="none" spc="0" normalizeH="0" baseline="0" noProof="0" dirty="0" err="1">
                <a:ln>
                  <a:noFill/>
                </a:ln>
                <a:solidFill>
                  <a:srgbClr val="2F2A80"/>
                </a:solidFill>
                <a:effectLst/>
                <a:uLnTx/>
                <a:uFillTx/>
                <a:latin typeface="Gotham 1 Bold"/>
                <a:ea typeface="Gotham 1 Bold"/>
                <a:cs typeface="Gotham 1 Bold"/>
                <a:sym typeface="Gotham 1 Bold"/>
              </a:rPr>
              <a:t>proposera</a:t>
            </a:r>
            <a:r>
              <a:rPr kumimoji="0" lang="en-US" sz="2067" b="0" i="0" u="none" strike="noStrike" kern="1200" cap="none" spc="0" normalizeH="0" baseline="0" noProof="0" dirty="0">
                <a:ln>
                  <a:noFill/>
                </a:ln>
                <a:solidFill>
                  <a:srgbClr val="2F2A80"/>
                </a:solidFill>
                <a:effectLst/>
                <a:uLnTx/>
                <a:uFillTx/>
                <a:latin typeface="Gotham 1 Bold"/>
                <a:ea typeface="Gotham 1 Bold"/>
                <a:cs typeface="Gotham 1 Bold"/>
                <a:sym typeface="Gotham 1 Bold"/>
              </a:rPr>
              <a:t> le 23 </a:t>
            </a:r>
            <a:r>
              <a:rPr kumimoji="0" lang="en-US" sz="2067" b="0" i="0" u="none" strike="noStrike" kern="1200" cap="none" spc="0" normalizeH="0" baseline="0" noProof="0" dirty="0" err="1">
                <a:ln>
                  <a:noFill/>
                </a:ln>
                <a:solidFill>
                  <a:srgbClr val="2F2A80"/>
                </a:solidFill>
                <a:effectLst/>
                <a:uLnTx/>
                <a:uFillTx/>
                <a:latin typeface="Gotham 1 Bold"/>
                <a:ea typeface="Gotham 1 Bold"/>
                <a:cs typeface="Gotham 1 Bold"/>
                <a:sym typeface="Gotham 1 Bold"/>
              </a:rPr>
              <a:t>mai</a:t>
            </a:r>
            <a:r>
              <a:rPr kumimoji="0" lang="en-US" sz="2067" b="0" i="0" u="none" strike="noStrike" kern="1200" cap="none" spc="0" normalizeH="0" baseline="0" noProof="0" dirty="0">
                <a:ln>
                  <a:noFill/>
                </a:ln>
                <a:solidFill>
                  <a:srgbClr val="2F2A80"/>
                </a:solidFill>
                <a:effectLst/>
                <a:uLnTx/>
                <a:uFillTx/>
                <a:latin typeface="Gotham 1 Bold"/>
                <a:ea typeface="Gotham 1 Bold"/>
                <a:cs typeface="Gotham 1 Bold"/>
                <a:sym typeface="Gotham 1 Bold"/>
              </a:rPr>
              <a:t> </a:t>
            </a:r>
            <a:r>
              <a:rPr kumimoji="0" lang="en-US" sz="2067" b="0" i="0" u="none" strike="noStrike" kern="1200" cap="none" spc="0" normalizeH="0" baseline="0" noProof="0" dirty="0" err="1">
                <a:ln>
                  <a:noFill/>
                </a:ln>
                <a:solidFill>
                  <a:srgbClr val="2F2A80"/>
                </a:solidFill>
                <a:effectLst/>
                <a:uLnTx/>
                <a:uFillTx/>
                <a:latin typeface="Gotham 1 Bold"/>
                <a:ea typeface="Gotham 1 Bold"/>
                <a:cs typeface="Gotham 1 Bold"/>
                <a:sym typeface="Gotham 1 Bold"/>
              </a:rPr>
              <a:t>une</a:t>
            </a:r>
            <a:r>
              <a:rPr kumimoji="0" lang="en-US" sz="2067" b="0" i="0" u="none" strike="noStrike" kern="1200" cap="none" spc="0" normalizeH="0" baseline="0" noProof="0" dirty="0">
                <a:ln>
                  <a:noFill/>
                </a:ln>
                <a:solidFill>
                  <a:srgbClr val="2F2A80"/>
                </a:solidFill>
                <a:effectLst/>
                <a:uLnTx/>
                <a:uFillTx/>
                <a:latin typeface="Gotham 1 Bold"/>
                <a:ea typeface="Gotham 1 Bold"/>
                <a:cs typeface="Gotham 1 Bold"/>
                <a:sym typeface="Gotham 1 Bold"/>
              </a:rPr>
              <a:t> session </a:t>
            </a:r>
            <a:r>
              <a:rPr kumimoji="0" lang="en-US" sz="2067" b="1" i="1" u="none" strike="noStrike" kern="1200" cap="none" spc="0" normalizeH="0" baseline="0" noProof="0" dirty="0" err="1">
                <a:ln>
                  <a:noFill/>
                </a:ln>
                <a:solidFill>
                  <a:srgbClr val="2F2A80"/>
                </a:solidFill>
                <a:effectLst/>
                <a:uLnTx/>
                <a:uFillTx/>
                <a:latin typeface="Gotham 1 Bold"/>
                <a:ea typeface="Gotham 1 Bold"/>
                <a:cs typeface="Gotham 1 Bold"/>
                <a:sym typeface="Gotham 1 Bold"/>
              </a:rPr>
              <a:t>Devenir</a:t>
            </a:r>
            <a:r>
              <a:rPr kumimoji="0" lang="en-US" sz="2067" b="1" i="1" u="none" strike="noStrike" kern="1200" cap="none" spc="0" normalizeH="0" baseline="0" noProof="0" dirty="0">
                <a:ln>
                  <a:noFill/>
                </a:ln>
                <a:solidFill>
                  <a:srgbClr val="2F2A80"/>
                </a:solidFill>
                <a:effectLst/>
                <a:uLnTx/>
                <a:uFillTx/>
                <a:latin typeface="Gotham 1 Bold"/>
                <a:ea typeface="Gotham 1 Bold"/>
                <a:cs typeface="Gotham 1 Bold"/>
                <a:sym typeface="Gotham 1 Bold"/>
              </a:rPr>
              <a:t> RU, </a:t>
            </a:r>
            <a:r>
              <a:rPr kumimoji="0" lang="en-US" sz="2067" b="1" i="1" u="none" strike="noStrike" kern="1200" cap="none" spc="0" normalizeH="0" baseline="0" noProof="0" dirty="0" err="1">
                <a:ln>
                  <a:noFill/>
                </a:ln>
                <a:solidFill>
                  <a:srgbClr val="2F2A80"/>
                </a:solidFill>
                <a:effectLst/>
                <a:uLnTx/>
                <a:uFillTx/>
                <a:latin typeface="Gotham 1 Bold"/>
                <a:ea typeface="Gotham 1 Bold"/>
                <a:cs typeface="Gotham 1 Bold"/>
                <a:sym typeface="Gotham 1 Bold"/>
              </a:rPr>
              <a:t>pourquoi</a:t>
            </a:r>
            <a:r>
              <a:rPr kumimoji="0" lang="en-US" sz="2067" b="1" i="1" u="none" strike="noStrike" kern="1200" cap="none" spc="0" normalizeH="0" baseline="0" noProof="0" dirty="0">
                <a:ln>
                  <a:noFill/>
                </a:ln>
                <a:solidFill>
                  <a:srgbClr val="2F2A80"/>
                </a:solidFill>
                <a:effectLst/>
                <a:uLnTx/>
                <a:uFillTx/>
                <a:latin typeface="Gotham 1 Bold"/>
                <a:ea typeface="Gotham 1 Bold"/>
                <a:cs typeface="Gotham 1 Bold"/>
                <a:sym typeface="Gotham 1 Bold"/>
              </a:rPr>
              <a:t> pas </a:t>
            </a:r>
            <a:r>
              <a:rPr kumimoji="0" lang="en-US" sz="2067" b="1" i="1" u="none" strike="noStrike" kern="1200" cap="none" spc="0" normalizeH="0" baseline="0" noProof="0" dirty="0" err="1">
                <a:ln>
                  <a:noFill/>
                </a:ln>
                <a:solidFill>
                  <a:srgbClr val="2F2A80"/>
                </a:solidFill>
                <a:effectLst/>
                <a:uLnTx/>
                <a:uFillTx/>
                <a:latin typeface="Gotham 1 Bold"/>
                <a:ea typeface="Gotham 1 Bold"/>
                <a:cs typeface="Gotham 1 Bold"/>
                <a:sym typeface="Gotham 1 Bold"/>
              </a:rPr>
              <a:t>moi</a:t>
            </a:r>
            <a:r>
              <a:rPr kumimoji="0" lang="en-US" sz="2067" b="1" i="1" u="none" strike="noStrike" kern="1200" cap="none" spc="0" normalizeH="0" baseline="0" noProof="0" dirty="0">
                <a:ln>
                  <a:noFill/>
                </a:ln>
                <a:solidFill>
                  <a:srgbClr val="2F2A80"/>
                </a:solidFill>
                <a:effectLst/>
                <a:uLnTx/>
                <a:uFillTx/>
                <a:latin typeface="Gotham 1 Bold"/>
                <a:ea typeface="Gotham 1 Bold"/>
                <a:cs typeface="Gotham 1 Bold"/>
                <a:sym typeface="Gotham 1 Bold"/>
              </a:rPr>
              <a:t> ? </a:t>
            </a:r>
            <a:endParaRPr kumimoji="0" lang="en-US" sz="2067" b="0" i="1" u="none" strike="noStrike" kern="1200" cap="none" spc="0" normalizeH="0" baseline="0" noProof="0" dirty="0">
              <a:ln>
                <a:noFill/>
              </a:ln>
              <a:solidFill>
                <a:srgbClr val="2F2A80"/>
              </a:solidFill>
              <a:effectLst/>
              <a:uLnTx/>
              <a:uFillTx/>
              <a:latin typeface="Gotham 1 Bold"/>
              <a:ea typeface="Gotham 1 Bold"/>
              <a:cs typeface="Gotham 1 Bold"/>
              <a:sym typeface="Gotham 1 Bold"/>
            </a:endParaRPr>
          </a:p>
          <a:p>
            <a:pPr marL="0" marR="0" lvl="0" indent="0" algn="just" defTabSz="914400" rtl="0" eaLnBrk="1" fontAlgn="auto" latinLnBrk="0" hangingPunct="1">
              <a:lnSpc>
                <a:spcPts val="2067"/>
              </a:lnSpc>
              <a:spcBef>
                <a:spcPts val="0"/>
              </a:spcBef>
              <a:spcAft>
                <a:spcPts val="0"/>
              </a:spcAft>
              <a:buClrTx/>
              <a:buSzTx/>
              <a:buFontTx/>
              <a:buNone/>
              <a:tabLst/>
              <a:defRPr/>
            </a:pPr>
            <a:r>
              <a:rPr kumimoji="0" lang="en-US" sz="2067" b="0" i="0" u="none" strike="noStrike" kern="1200" cap="none" spc="0" normalizeH="0" baseline="0" noProof="0" dirty="0" err="1">
                <a:ln>
                  <a:noFill/>
                </a:ln>
                <a:solidFill>
                  <a:srgbClr val="2F2A80"/>
                </a:solidFill>
                <a:effectLst/>
                <a:uLnTx/>
                <a:uFillTx/>
                <a:latin typeface="Gotham 1 Bold"/>
                <a:ea typeface="Gotham 1 Bold"/>
                <a:cs typeface="Gotham 1 Bold"/>
                <a:sym typeface="Gotham 1 Bold"/>
              </a:rPr>
              <a:t>dédiée</a:t>
            </a:r>
            <a:r>
              <a:rPr kumimoji="0" lang="en-US" sz="2067" b="0" i="0" u="none" strike="noStrike" kern="1200" cap="none" spc="0" normalizeH="0" baseline="0" noProof="0" dirty="0">
                <a:ln>
                  <a:noFill/>
                </a:ln>
                <a:solidFill>
                  <a:srgbClr val="2F2A80"/>
                </a:solidFill>
                <a:effectLst/>
                <a:uLnTx/>
                <a:uFillTx/>
                <a:latin typeface="Gotham 1 Bold"/>
                <a:ea typeface="Gotham 1 Bold"/>
                <a:cs typeface="Gotham 1 Bold"/>
                <a:sym typeface="Gotham 1 Bold"/>
              </a:rPr>
              <a:t> au </a:t>
            </a:r>
            <a:r>
              <a:rPr kumimoji="0" lang="en-US" sz="2067" b="0" i="0" u="none" strike="noStrike" kern="1200" cap="none" spc="0" normalizeH="0" baseline="0" noProof="0" dirty="0" err="1">
                <a:ln>
                  <a:noFill/>
                </a:ln>
                <a:solidFill>
                  <a:srgbClr val="2F2A80"/>
                </a:solidFill>
                <a:effectLst/>
                <a:uLnTx/>
                <a:uFillTx/>
                <a:latin typeface="Gotham 1 Bold"/>
                <a:ea typeface="Gotham 1 Bold"/>
                <a:cs typeface="Gotham 1 Bold"/>
                <a:sym typeface="Gotham 1 Bold"/>
              </a:rPr>
              <a:t>renouvellement</a:t>
            </a:r>
            <a:r>
              <a:rPr kumimoji="0" lang="en-US" sz="2067" b="0" i="0" u="none" strike="noStrike" kern="1200" cap="none" spc="0" normalizeH="0" baseline="0" noProof="0" dirty="0">
                <a:ln>
                  <a:noFill/>
                </a:ln>
                <a:solidFill>
                  <a:srgbClr val="2F2A80"/>
                </a:solidFill>
                <a:effectLst/>
                <a:uLnTx/>
                <a:uFillTx/>
                <a:latin typeface="Gotham 1 Bold"/>
                <a:ea typeface="Gotham 1 Bold"/>
                <a:cs typeface="Gotham 1 Bold"/>
                <a:sym typeface="Gotham 1 Bold"/>
              </a:rPr>
              <a:t> des </a:t>
            </a:r>
            <a:r>
              <a:rPr kumimoji="0" lang="en-US" sz="2067" b="0" i="0" u="none" strike="noStrike" kern="1200" cap="none" spc="0" normalizeH="0" baseline="0" noProof="0" dirty="0" err="1">
                <a:ln>
                  <a:noFill/>
                </a:ln>
                <a:solidFill>
                  <a:srgbClr val="2F2A80"/>
                </a:solidFill>
                <a:effectLst/>
                <a:uLnTx/>
                <a:uFillTx/>
                <a:latin typeface="Gotham 1 Bold"/>
                <a:ea typeface="Gotham 1 Bold"/>
                <a:cs typeface="Gotham 1 Bold"/>
                <a:sym typeface="Gotham 1 Bold"/>
              </a:rPr>
              <a:t>mandats</a:t>
            </a:r>
            <a:r>
              <a:rPr kumimoji="0" lang="en-US" sz="2067" b="0" i="0" u="none" strike="noStrike" kern="1200" cap="none" spc="0" normalizeH="0" baseline="0" noProof="0" dirty="0">
                <a:ln>
                  <a:noFill/>
                </a:ln>
                <a:solidFill>
                  <a:srgbClr val="2F2A80"/>
                </a:solidFill>
                <a:effectLst/>
                <a:uLnTx/>
                <a:uFillTx/>
                <a:latin typeface="Gotham 1 Bold"/>
                <a:ea typeface="Gotham 1 Bold"/>
                <a:cs typeface="Gotham 1 Bold"/>
                <a:sym typeface="Gotham 1 Bold"/>
              </a:rPr>
              <a:t> de RU en </a:t>
            </a:r>
            <a:r>
              <a:rPr kumimoji="0" lang="en-US" sz="2067" b="0" i="0" u="none" strike="noStrike" kern="1200" cap="none" spc="0" normalizeH="0" baseline="0" noProof="0" dirty="0" err="1">
                <a:ln>
                  <a:noFill/>
                </a:ln>
                <a:solidFill>
                  <a:srgbClr val="2F2A80"/>
                </a:solidFill>
                <a:effectLst/>
                <a:uLnTx/>
                <a:uFillTx/>
                <a:latin typeface="Gotham 1 Bold"/>
                <a:ea typeface="Gotham 1 Bold"/>
                <a:cs typeface="Gotham 1 Bold"/>
                <a:sym typeface="Gotham 1 Bold"/>
              </a:rPr>
              <a:t>établissement</a:t>
            </a:r>
            <a:r>
              <a:rPr kumimoji="0" lang="en-US" sz="2067" b="0" i="0" u="none" strike="noStrike" kern="1200" cap="none" spc="0" normalizeH="0" baseline="0" noProof="0" dirty="0">
                <a:ln>
                  <a:noFill/>
                </a:ln>
                <a:solidFill>
                  <a:srgbClr val="2F2A80"/>
                </a:solidFill>
                <a:effectLst/>
                <a:uLnTx/>
                <a:uFillTx/>
                <a:latin typeface="Gotham 1 Bold"/>
                <a:ea typeface="Gotham 1 Bold"/>
                <a:cs typeface="Gotham 1 Bold"/>
                <a:sym typeface="Gotham 1 Bold"/>
              </a:rPr>
              <a:t> de santé. </a:t>
            </a:r>
          </a:p>
          <a:p>
            <a:pPr marL="0" marR="0" lvl="0" indent="0" algn="just" defTabSz="914400" rtl="0" eaLnBrk="1" fontAlgn="auto" latinLnBrk="0" hangingPunct="1">
              <a:lnSpc>
                <a:spcPts val="2067"/>
              </a:lnSpc>
              <a:spcBef>
                <a:spcPts val="0"/>
              </a:spcBef>
              <a:spcAft>
                <a:spcPts val="0"/>
              </a:spcAft>
              <a:buClrTx/>
              <a:buSzTx/>
              <a:buFontTx/>
              <a:buNone/>
              <a:tabLst/>
              <a:defRPr/>
            </a:pPr>
            <a:endParaRPr kumimoji="0" lang="en-US" sz="2067" b="1" i="0" u="none" strike="noStrike" kern="1200" cap="none" spc="0" normalizeH="0" baseline="0" noProof="0" dirty="0">
              <a:ln>
                <a:noFill/>
              </a:ln>
              <a:solidFill>
                <a:srgbClr val="2F2A80"/>
              </a:solidFill>
              <a:effectLst/>
              <a:uLnTx/>
              <a:uFillTx/>
              <a:latin typeface="Gotham 1 Bold"/>
              <a:ea typeface="Gotham 1"/>
              <a:cs typeface="Gotham 1 Bold"/>
              <a:sym typeface="Gotham 1 Bold"/>
            </a:endParaRPr>
          </a:p>
          <a:p>
            <a:pPr marL="0" marR="0" lvl="0" indent="0" algn="just" defTabSz="914400" rtl="0" eaLnBrk="1" fontAlgn="auto" latinLnBrk="0" hangingPunct="1">
              <a:lnSpc>
                <a:spcPts val="2067"/>
              </a:lnSpc>
              <a:spcBef>
                <a:spcPts val="0"/>
              </a:spcBef>
              <a:spcAft>
                <a:spcPts val="0"/>
              </a:spcAft>
              <a:buClrTx/>
              <a:buSzTx/>
              <a:buFontTx/>
              <a:buNone/>
              <a:tabLst/>
              <a:defRPr/>
            </a:pPr>
            <a:r>
              <a:rPr kumimoji="0" lang="en-US" sz="2067" b="1" i="0" u="none" strike="noStrike" kern="1200" cap="none" spc="0" normalizeH="0" baseline="0" noProof="0" dirty="0">
                <a:ln>
                  <a:noFill/>
                </a:ln>
                <a:solidFill>
                  <a:srgbClr val="2F2A80"/>
                </a:solidFill>
                <a:effectLst/>
                <a:uLnTx/>
                <a:uFillTx/>
                <a:latin typeface="Gotham 1 Bold"/>
                <a:ea typeface="Gotham 1"/>
                <a:cs typeface="Gotham 1 Bold"/>
                <a:sym typeface="Wingdings" panose="05000000000000000000" pitchFamily="2" charset="2"/>
              </a:rPr>
              <a:t></a:t>
            </a:r>
            <a:r>
              <a:rPr kumimoji="0" lang="en-US" sz="2067" b="1" i="0" u="none" strike="noStrike" kern="1200" cap="none" spc="0" normalizeH="0" baseline="0" noProof="0" dirty="0">
                <a:ln>
                  <a:noFill/>
                </a:ln>
                <a:solidFill>
                  <a:srgbClr val="2F2A80"/>
                </a:solidFill>
                <a:effectLst/>
                <a:uLnTx/>
                <a:uFillTx/>
                <a:latin typeface="Gotham 1 Bold"/>
                <a:ea typeface="Gotham 1"/>
                <a:cs typeface="Gotham 1 Bold"/>
                <a:sym typeface="Gotham 1 Bold"/>
              </a:rPr>
              <a:t> Inscription sur le catalogue de formation pour les associations </a:t>
            </a:r>
            <a:r>
              <a:rPr kumimoji="0" lang="en-US" sz="2067" b="1" i="0" u="none" strike="noStrike" kern="1200" cap="none" spc="0" normalizeH="0" baseline="0" noProof="0" dirty="0" err="1">
                <a:ln>
                  <a:noFill/>
                </a:ln>
                <a:solidFill>
                  <a:srgbClr val="2F2A80"/>
                </a:solidFill>
                <a:effectLst/>
                <a:uLnTx/>
                <a:uFillTx/>
                <a:latin typeface="Gotham 1 Bold"/>
                <a:ea typeface="Gotham 1"/>
                <a:cs typeface="Gotham 1 Bold"/>
                <a:sym typeface="Gotham 1 Bold"/>
              </a:rPr>
              <a:t>membres</a:t>
            </a:r>
            <a:endParaRPr kumimoji="0" lang="en-US" sz="2067" b="0" i="0" u="none" strike="noStrike" kern="1200" cap="none" spc="0" normalizeH="0" baseline="0" noProof="0" dirty="0">
              <a:ln>
                <a:noFill/>
              </a:ln>
              <a:solidFill>
                <a:srgbClr val="2F2A80"/>
              </a:solidFill>
              <a:effectLst/>
              <a:uLnTx/>
              <a:uFillTx/>
              <a:latin typeface="Gotham 1"/>
              <a:ea typeface="Gotham 1"/>
              <a:cs typeface="Gotham 1"/>
              <a:sym typeface="Gotham 1"/>
            </a:endParaRPr>
          </a:p>
        </p:txBody>
      </p:sp>
      <p:sp>
        <p:nvSpPr>
          <p:cNvPr id="8" name="Freeform 6">
            <a:extLst>
              <a:ext uri="{FF2B5EF4-FFF2-40B4-BE49-F238E27FC236}">
                <a16:creationId xmlns:a16="http://schemas.microsoft.com/office/drawing/2014/main" id="{B6E87367-4B5A-B989-4B41-B7DECE064E36}"/>
              </a:ext>
            </a:extLst>
          </p:cNvPr>
          <p:cNvSpPr/>
          <p:nvPr/>
        </p:nvSpPr>
        <p:spPr>
          <a:xfrm>
            <a:off x="10764951" y="0"/>
            <a:ext cx="1563829" cy="1251698"/>
          </a:xfrm>
          <a:custGeom>
            <a:avLst/>
            <a:gdLst/>
            <a:ahLst/>
            <a:cxnLst/>
            <a:rect l="l" t="t" r="r" b="b"/>
            <a:pathLst>
              <a:path w="2345743" h="1877547">
                <a:moveTo>
                  <a:pt x="0" y="0"/>
                </a:moveTo>
                <a:lnTo>
                  <a:pt x="2345743" y="0"/>
                </a:lnTo>
                <a:lnTo>
                  <a:pt x="2345743" y="1877547"/>
                </a:lnTo>
                <a:lnTo>
                  <a:pt x="0" y="1877547"/>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pic>
        <p:nvPicPr>
          <p:cNvPr id="10" name="Image 9">
            <a:extLst>
              <a:ext uri="{FF2B5EF4-FFF2-40B4-BE49-F238E27FC236}">
                <a16:creationId xmlns:a16="http://schemas.microsoft.com/office/drawing/2014/main" id="{873D02DF-277D-1F17-1134-7016DB1C9D95}"/>
              </a:ext>
            </a:extLst>
          </p:cNvPr>
          <p:cNvPicPr>
            <a:picLocks noChangeAspect="1"/>
          </p:cNvPicPr>
          <p:nvPr/>
        </p:nvPicPr>
        <p:blipFill>
          <a:blip r:embed="rId3"/>
          <a:stretch>
            <a:fillRect/>
          </a:stretch>
        </p:blipFill>
        <p:spPr>
          <a:xfrm>
            <a:off x="544095" y="2533046"/>
            <a:ext cx="5973009" cy="4324954"/>
          </a:xfrm>
          <a:prstGeom prst="rect">
            <a:avLst/>
          </a:prstGeom>
        </p:spPr>
      </p:pic>
    </p:spTree>
    <p:extLst>
      <p:ext uri="{BB962C8B-B14F-4D97-AF65-F5344CB8AC3E}">
        <p14:creationId xmlns:p14="http://schemas.microsoft.com/office/powerpoint/2010/main" val="1344785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 Police&#10;&#10;Le contenu généré par l’IA peut être incorrect.">
            <a:extLst>
              <a:ext uri="{FF2B5EF4-FFF2-40B4-BE49-F238E27FC236}">
                <a16:creationId xmlns:a16="http://schemas.microsoft.com/office/drawing/2014/main" id="{F53977C7-2526-04D0-9FA1-99563AD6F0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183" y="0"/>
            <a:ext cx="5364252" cy="7587344"/>
          </a:xfrm>
          <a:prstGeom prst="rect">
            <a:avLst/>
          </a:prstGeom>
        </p:spPr>
      </p:pic>
      <p:pic>
        <p:nvPicPr>
          <p:cNvPr id="5" name="Image 4" descr="Une image contenant texte, Appareils électroniques, capture d’écran, Page web&#10;&#10;Le contenu généré par l’IA peut être incorrect.">
            <a:extLst>
              <a:ext uri="{FF2B5EF4-FFF2-40B4-BE49-F238E27FC236}">
                <a16:creationId xmlns:a16="http://schemas.microsoft.com/office/drawing/2014/main" id="{CC6DF10D-95A2-A75E-9B4A-C2E51B59AE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5938" y="0"/>
            <a:ext cx="5364252" cy="7587343"/>
          </a:xfrm>
          <a:prstGeom prst="rect">
            <a:avLst/>
          </a:prstGeom>
        </p:spPr>
      </p:pic>
    </p:spTree>
    <p:extLst>
      <p:ext uri="{BB962C8B-B14F-4D97-AF65-F5344CB8AC3E}">
        <p14:creationId xmlns:p14="http://schemas.microsoft.com/office/powerpoint/2010/main" val="25692364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pour une image  6">
            <a:extLst>
              <a:ext uri="{FF2B5EF4-FFF2-40B4-BE49-F238E27FC236}">
                <a16:creationId xmlns:a16="http://schemas.microsoft.com/office/drawing/2014/main" id="{8E1FDBCF-C597-4E63-FD03-C71575147A77}"/>
              </a:ext>
            </a:extLst>
          </p:cNvPr>
          <p:cNvSpPr>
            <a:spLocks noGrp="1"/>
          </p:cNvSpPr>
          <p:nvPr>
            <p:ph type="pic" sz="quarter" idx="13"/>
          </p:nvPr>
        </p:nvSpPr>
        <p:spPr/>
        <p:txBody>
          <a:bodyPr/>
          <a:lstStyle/>
          <a:p>
            <a:endParaRPr lang="fr-FR"/>
          </a:p>
        </p:txBody>
      </p:sp>
      <p:sp>
        <p:nvSpPr>
          <p:cNvPr id="3" name="Espace réservé de la date 2">
            <a:extLst>
              <a:ext uri="{FF2B5EF4-FFF2-40B4-BE49-F238E27FC236}">
                <a16:creationId xmlns:a16="http://schemas.microsoft.com/office/drawing/2014/main" id="{D960FB46-5C34-36F2-90D9-1ED224D0E251}"/>
              </a:ext>
            </a:extLst>
          </p:cNvPr>
          <p:cNvSpPr>
            <a:spLocks noGrp="1"/>
          </p:cNvSpPr>
          <p:nvPr>
            <p:ph type="dt" sz="half" idx="2"/>
          </p:nvPr>
        </p:nvSpPr>
        <p:spPr/>
        <p:txBody>
          <a:bodyPr/>
          <a:lstStyle/>
          <a:p>
            <a:r>
              <a:rPr lang="fr-FR" cap="all"/>
              <a:t>DATE</a:t>
            </a:r>
            <a:endParaRPr lang="fr-FR" cap="all" dirty="0"/>
          </a:p>
        </p:txBody>
      </p:sp>
      <p:sp>
        <p:nvSpPr>
          <p:cNvPr id="4" name="Titre 3">
            <a:extLst>
              <a:ext uri="{FF2B5EF4-FFF2-40B4-BE49-F238E27FC236}">
                <a16:creationId xmlns:a16="http://schemas.microsoft.com/office/drawing/2014/main" id="{5183F6C2-B9A1-9A1F-88D6-9D196FA3FC1D}"/>
              </a:ext>
            </a:extLst>
          </p:cNvPr>
          <p:cNvSpPr>
            <a:spLocks noGrp="1"/>
          </p:cNvSpPr>
          <p:nvPr>
            <p:ph type="title"/>
          </p:nvPr>
        </p:nvSpPr>
        <p:spPr/>
        <p:txBody>
          <a:bodyPr/>
          <a:lstStyle/>
          <a:p>
            <a:r>
              <a:rPr lang="fr-FR" sz="5400" b="1" dirty="0"/>
              <a:t>Appel à candidature</a:t>
            </a:r>
            <a:br>
              <a:rPr lang="fr-FR" dirty="0"/>
            </a:br>
            <a:r>
              <a:rPr lang="fr-FR" sz="2400" dirty="0"/>
              <a:t> </a:t>
            </a:r>
            <a:br>
              <a:rPr lang="fr-FR" dirty="0"/>
            </a:br>
            <a:r>
              <a:rPr lang="fr-FR" dirty="0"/>
              <a:t>pour les mandats 2025 – 2028</a:t>
            </a:r>
            <a:br>
              <a:rPr lang="fr-FR" dirty="0"/>
            </a:br>
            <a:r>
              <a:rPr lang="fr-FR" dirty="0"/>
              <a:t>de RU en CDU </a:t>
            </a:r>
          </a:p>
        </p:txBody>
      </p:sp>
      <p:sp>
        <p:nvSpPr>
          <p:cNvPr id="5" name="Espace réservé du numéro de diapositive 4">
            <a:extLst>
              <a:ext uri="{FF2B5EF4-FFF2-40B4-BE49-F238E27FC236}">
                <a16:creationId xmlns:a16="http://schemas.microsoft.com/office/drawing/2014/main" id="{D5B65988-41A3-22DE-E37E-E8BBE92657F6}"/>
              </a:ext>
            </a:extLst>
          </p:cNvPr>
          <p:cNvSpPr>
            <a:spLocks noGrp="1"/>
          </p:cNvSpPr>
          <p:nvPr>
            <p:ph type="sldNum" sz="quarter" idx="4"/>
          </p:nvPr>
        </p:nvSpPr>
        <p:spPr/>
        <p:txBody>
          <a:bodyPr/>
          <a:lstStyle/>
          <a:p>
            <a:fld id="{733122C9-A0B9-462F-8757-0847AD287B63}" type="slidenum">
              <a:rPr lang="fr-FR" smtClean="0"/>
              <a:pPr/>
              <a:t>17</a:t>
            </a:fld>
            <a:endParaRPr lang="fr-FR" dirty="0"/>
          </a:p>
        </p:txBody>
      </p:sp>
      <p:sp>
        <p:nvSpPr>
          <p:cNvPr id="6" name="Espace réservé du pied de page 5">
            <a:extLst>
              <a:ext uri="{FF2B5EF4-FFF2-40B4-BE49-F238E27FC236}">
                <a16:creationId xmlns:a16="http://schemas.microsoft.com/office/drawing/2014/main" id="{559622BF-2544-1A90-7B48-0FEE41CACE2F}"/>
              </a:ext>
            </a:extLst>
          </p:cNvPr>
          <p:cNvSpPr>
            <a:spLocks noGrp="1"/>
          </p:cNvSpPr>
          <p:nvPr>
            <p:ph type="ftr" sz="quarter" idx="3"/>
          </p:nvPr>
        </p:nvSpPr>
        <p:spPr/>
        <p:txBody>
          <a:bodyPr/>
          <a:lstStyle/>
          <a:p>
            <a:r>
              <a:rPr lang="fr-FR"/>
              <a:t>DESCOM / DEMOS</a:t>
            </a:r>
            <a:endParaRPr lang="fr-FR" dirty="0"/>
          </a:p>
        </p:txBody>
      </p:sp>
    </p:spTree>
    <p:extLst>
      <p:ext uri="{BB962C8B-B14F-4D97-AF65-F5344CB8AC3E}">
        <p14:creationId xmlns:p14="http://schemas.microsoft.com/office/powerpoint/2010/main" val="18439939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5E4521F6-B867-9D16-FA5B-FF16F3D4042F}"/>
              </a:ext>
            </a:extLst>
          </p:cNvPr>
          <p:cNvSpPr>
            <a:spLocks noGrp="1"/>
          </p:cNvSpPr>
          <p:nvPr>
            <p:ph type="sldNum" sz="quarter" idx="12"/>
          </p:nvPr>
        </p:nvSpPr>
        <p:spPr/>
        <p:txBody>
          <a:bodyPr/>
          <a:lstStyle/>
          <a:p>
            <a:fld id="{733122C9-A0B9-462F-8757-0847AD287B63}" type="slidenum">
              <a:rPr lang="fr-FR" smtClean="0"/>
              <a:pPr/>
              <a:t>18</a:t>
            </a:fld>
            <a:endParaRPr lang="fr-FR" dirty="0"/>
          </a:p>
        </p:txBody>
      </p:sp>
      <p:sp>
        <p:nvSpPr>
          <p:cNvPr id="3" name="Espace réservé de la date 2">
            <a:extLst>
              <a:ext uri="{FF2B5EF4-FFF2-40B4-BE49-F238E27FC236}">
                <a16:creationId xmlns:a16="http://schemas.microsoft.com/office/drawing/2014/main" id="{DCB05EA9-F261-C247-C07D-AADD5F43BA51}"/>
              </a:ext>
            </a:extLst>
          </p:cNvPr>
          <p:cNvSpPr>
            <a:spLocks noGrp="1"/>
          </p:cNvSpPr>
          <p:nvPr>
            <p:ph type="dt" sz="half" idx="2"/>
          </p:nvPr>
        </p:nvSpPr>
        <p:spPr/>
        <p:txBody>
          <a:bodyPr/>
          <a:lstStyle/>
          <a:p>
            <a:r>
              <a:rPr lang="fr-FR" cap="all"/>
              <a:t>Date</a:t>
            </a:r>
            <a:endParaRPr lang="fr-FR" cap="all" dirty="0"/>
          </a:p>
        </p:txBody>
      </p:sp>
      <p:sp>
        <p:nvSpPr>
          <p:cNvPr id="5" name="Titre 4">
            <a:extLst>
              <a:ext uri="{FF2B5EF4-FFF2-40B4-BE49-F238E27FC236}">
                <a16:creationId xmlns:a16="http://schemas.microsoft.com/office/drawing/2014/main" id="{3A2C0EE9-61C3-2DDF-E489-68FE6C3952A7}"/>
              </a:ext>
            </a:extLst>
          </p:cNvPr>
          <p:cNvSpPr>
            <a:spLocks noGrp="1"/>
          </p:cNvSpPr>
          <p:nvPr>
            <p:ph type="title"/>
          </p:nvPr>
        </p:nvSpPr>
        <p:spPr>
          <a:xfrm>
            <a:off x="479071" y="817247"/>
            <a:ext cx="11233151" cy="719988"/>
          </a:xfrm>
        </p:spPr>
        <p:txBody>
          <a:bodyPr>
            <a:normAutofit/>
          </a:bodyPr>
          <a:lstStyle/>
          <a:p>
            <a:r>
              <a:rPr lang="fr-FR" dirty="0"/>
              <a:t>Qui peut candidater ? </a:t>
            </a:r>
          </a:p>
        </p:txBody>
      </p:sp>
      <p:sp>
        <p:nvSpPr>
          <p:cNvPr id="6" name="Espace réservé du pied de page 5">
            <a:extLst>
              <a:ext uri="{FF2B5EF4-FFF2-40B4-BE49-F238E27FC236}">
                <a16:creationId xmlns:a16="http://schemas.microsoft.com/office/drawing/2014/main" id="{05E43F37-AEB3-B49B-AF0B-00EADBBF61F3}"/>
              </a:ext>
            </a:extLst>
          </p:cNvPr>
          <p:cNvSpPr>
            <a:spLocks noGrp="1"/>
          </p:cNvSpPr>
          <p:nvPr>
            <p:ph type="ftr" sz="quarter" idx="3"/>
          </p:nvPr>
        </p:nvSpPr>
        <p:spPr/>
        <p:txBody>
          <a:bodyPr/>
          <a:lstStyle/>
          <a:p>
            <a:r>
              <a:rPr lang="fr-FR"/>
              <a:t>DESCOM / DEMOS</a:t>
            </a:r>
            <a:endParaRPr lang="fr-FR" dirty="0"/>
          </a:p>
        </p:txBody>
      </p:sp>
      <p:sp>
        <p:nvSpPr>
          <p:cNvPr id="8" name="Espace réservé du texte 7">
            <a:extLst>
              <a:ext uri="{FF2B5EF4-FFF2-40B4-BE49-F238E27FC236}">
                <a16:creationId xmlns:a16="http://schemas.microsoft.com/office/drawing/2014/main" id="{646C54C2-908E-2F72-53AE-60401FA259EE}"/>
              </a:ext>
            </a:extLst>
          </p:cNvPr>
          <p:cNvSpPr>
            <a:spLocks noGrp="1"/>
          </p:cNvSpPr>
          <p:nvPr>
            <p:ph type="body" sz="quarter" idx="14"/>
          </p:nvPr>
        </p:nvSpPr>
        <p:spPr>
          <a:xfrm>
            <a:off x="479777" y="1657241"/>
            <a:ext cx="11232445" cy="4720759"/>
          </a:xfrm>
        </p:spPr>
        <p:txBody>
          <a:bodyPr/>
          <a:lstStyle/>
          <a:p>
            <a:r>
              <a:rPr lang="fr-FR" dirty="0"/>
              <a:t>Les candidatures doivent être présentées par une </a:t>
            </a:r>
            <a:r>
              <a:rPr lang="fr-FR" b="1" dirty="0"/>
              <a:t>association agrées du système de santé </a:t>
            </a:r>
            <a:r>
              <a:rPr lang="fr-FR" sz="1600" dirty="0">
                <a:hlinkClick r:id="rId2"/>
              </a:rPr>
              <a:t>https://www.iledefrance.ars.sante.fr/associations-dusagers-comment-etre-agree</a:t>
            </a:r>
            <a:r>
              <a:rPr lang="fr-FR" sz="1600" dirty="0"/>
              <a:t> </a:t>
            </a:r>
          </a:p>
          <a:p>
            <a:r>
              <a:rPr lang="fr-FR" dirty="0"/>
              <a:t>Chaque association a des critères différents (par exemple un minimum d’ancienneté) pour présenter des candidatures, </a:t>
            </a:r>
            <a:r>
              <a:rPr lang="fr-FR" b="1" dirty="0"/>
              <a:t>rapprochez-vous de votre association ou d’une association agréée.</a:t>
            </a:r>
          </a:p>
          <a:p>
            <a:endParaRPr lang="fr-FR" sz="700" dirty="0"/>
          </a:p>
          <a:p>
            <a:r>
              <a:rPr lang="fr-FR" b="1" dirty="0"/>
              <a:t>Toute personne majeure, souhaitant s’impliquer pour le respect et de la promotion des droits des usagers </a:t>
            </a:r>
            <a:r>
              <a:rPr lang="fr-FR" dirty="0"/>
              <a:t>au sein des établissements de santé d’Île-de-France</a:t>
            </a:r>
          </a:p>
          <a:p>
            <a:endParaRPr lang="fr-FR" sz="700" dirty="0"/>
          </a:p>
          <a:p>
            <a:r>
              <a:rPr lang="fr-FR" dirty="0"/>
              <a:t>Avoir la </a:t>
            </a:r>
            <a:r>
              <a:rPr lang="fr-FR" b="1" dirty="0"/>
              <a:t>disponibilité</a:t>
            </a:r>
            <a:r>
              <a:rPr lang="fr-FR" dirty="0"/>
              <a:t> nécessaire pour participer aux commissions des usagers, mais plus largement aux projets et actions de l’établissement</a:t>
            </a:r>
          </a:p>
          <a:p>
            <a:endParaRPr lang="fr-FR" sz="600" dirty="0"/>
          </a:p>
          <a:p>
            <a:r>
              <a:rPr lang="fr-FR" dirty="0"/>
              <a:t>Pour les personnes assurant un premier mandat, </a:t>
            </a:r>
            <a:r>
              <a:rPr lang="fr-FR" b="1" dirty="0"/>
              <a:t>s’engager à suivre la formation obligatoire </a:t>
            </a:r>
            <a:r>
              <a:rPr lang="fr-FR" dirty="0"/>
              <a:t>, par exemple celle de France Assos Santé « RU, en avant » </a:t>
            </a:r>
            <a:r>
              <a:rPr lang="fr-FR" sz="1600" dirty="0">
                <a:hlinkClick r:id="rId3"/>
              </a:rPr>
              <a:t>https://www.france-assos-sante.org/formation/ru-en-avant/</a:t>
            </a:r>
            <a:r>
              <a:rPr lang="fr-FR" sz="1600" dirty="0"/>
              <a:t> </a:t>
            </a:r>
          </a:p>
          <a:p>
            <a:r>
              <a:rPr lang="fr-FR" i="1" dirty="0"/>
              <a:t>Si vous consentez à partager vos coordonnées, France Assos Santé pourra vous contacter pour vous transmettre des informations sur les formations et plus largement des actualités</a:t>
            </a:r>
          </a:p>
          <a:p>
            <a:endParaRPr lang="fr-FR" dirty="0"/>
          </a:p>
        </p:txBody>
      </p:sp>
    </p:spTree>
    <p:extLst>
      <p:ext uri="{BB962C8B-B14F-4D97-AF65-F5344CB8AC3E}">
        <p14:creationId xmlns:p14="http://schemas.microsoft.com/office/powerpoint/2010/main" val="15987657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LSHAPE_TB_00000000000000000000000000000000_LeftEndCaps" hidden="1">
            <a:extLst>
              <a:ext uri="{FF2B5EF4-FFF2-40B4-BE49-F238E27FC236}">
                <a16:creationId xmlns:a16="http://schemas.microsoft.com/office/drawing/2014/main" id="{50F3C5E4-342E-A6B2-260F-01876B5E4433}"/>
              </a:ext>
            </a:extLst>
          </p:cNvPr>
          <p:cNvSpPr txBox="1"/>
          <p:nvPr>
            <p:custDataLst>
              <p:tags r:id="rId2"/>
            </p:custDataLst>
          </p:nvPr>
        </p:nvSpPr>
        <p:spPr>
          <a:xfrm>
            <a:off x="-219163" y="13499"/>
            <a:ext cx="469900" cy="279400"/>
          </a:xfrm>
          <a:prstGeom prst="rect">
            <a:avLst/>
          </a:prstGeom>
          <a:noFill/>
        </p:spPr>
        <p:txBody>
          <a:bodyPr vert="horz" wrap="none" lIns="0" tIns="0" rIns="0" bIns="0" rtlCol="0" anchor="ctr" anchorCtr="0">
            <a:spAutoFit/>
          </a:bodyPr>
          <a:lstStyle/>
          <a:p>
            <a:pPr algn="ctr" defTabSz="914446">
              <a:defRPr/>
            </a:pPr>
            <a:r>
              <a:rPr lang="fr-FR" b="1">
                <a:solidFill>
                  <a:srgbClr val="9F2936"/>
                </a:solidFill>
                <a:latin typeface="Calibri" panose="020F0502020204030204" pitchFamily="34" charset="0"/>
              </a:rPr>
              <a:t>2025</a:t>
            </a:r>
          </a:p>
        </p:txBody>
      </p:sp>
      <p:sp>
        <p:nvSpPr>
          <p:cNvPr id="3" name="OTLSHAPE_TB_00000000000000000000000000000000_RightEndCaps">
            <a:extLst>
              <a:ext uri="{FF2B5EF4-FFF2-40B4-BE49-F238E27FC236}">
                <a16:creationId xmlns:a16="http://schemas.microsoft.com/office/drawing/2014/main" id="{7A74BFF1-0710-332B-819B-31976B6C8927}"/>
              </a:ext>
            </a:extLst>
          </p:cNvPr>
          <p:cNvSpPr txBox="1"/>
          <p:nvPr>
            <p:custDataLst>
              <p:tags r:id="rId3"/>
            </p:custDataLst>
          </p:nvPr>
        </p:nvSpPr>
        <p:spPr>
          <a:xfrm>
            <a:off x="11474534" y="4069209"/>
            <a:ext cx="449610" cy="279061"/>
          </a:xfrm>
          <a:prstGeom prst="rect">
            <a:avLst/>
          </a:prstGeom>
          <a:noFill/>
        </p:spPr>
        <p:txBody>
          <a:bodyPr vert="horz" wrap="none" lIns="0" tIns="0" rIns="0" bIns="0" rtlCol="0" anchor="ctr" anchorCtr="0">
            <a:spAutoFit/>
          </a:bodyPr>
          <a:lstStyle/>
          <a:p>
            <a:pPr algn="ctr" defTabSz="914446">
              <a:defRPr/>
            </a:pPr>
            <a:r>
              <a:rPr lang="fr-FR" b="1" spc="-44">
                <a:solidFill>
                  <a:srgbClr val="9F2936"/>
                </a:solidFill>
                <a:latin typeface="Calibri" panose="020F0502020204030204" pitchFamily="34" charset="0"/>
              </a:rPr>
              <a:t>2025</a:t>
            </a:r>
          </a:p>
        </p:txBody>
      </p:sp>
      <p:cxnSp>
        <p:nvCxnSpPr>
          <p:cNvPr id="15" name="OTLSHAPE_M_6cc1f4d981a74516bd75bd826ded8dbd_Connector1">
            <a:extLst>
              <a:ext uri="{FF2B5EF4-FFF2-40B4-BE49-F238E27FC236}">
                <a16:creationId xmlns:a16="http://schemas.microsoft.com/office/drawing/2014/main" id="{F800A0A3-7162-BC10-5DC4-5E311F23B0C4}"/>
              </a:ext>
            </a:extLst>
          </p:cNvPr>
          <p:cNvCxnSpPr/>
          <p:nvPr>
            <p:custDataLst>
              <p:tags r:id="rId4"/>
            </p:custDataLst>
          </p:nvPr>
        </p:nvCxnSpPr>
        <p:spPr>
          <a:xfrm>
            <a:off x="1914828" y="4648795"/>
            <a:ext cx="0" cy="774371"/>
          </a:xfrm>
          <a:prstGeom prst="line">
            <a:avLst/>
          </a:prstGeom>
          <a:ln w="7620" cap="flat" cmpd="sng" algn="ctr">
            <a:solidFill>
              <a:srgbClr val="F07F09">
                <a:alpha val="49804"/>
              </a:srgbClr>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0" name="OTLSHAPE_M_4e9322ec2b1d461192b554a64e9ee4f5_Connector1">
            <a:extLst>
              <a:ext uri="{FF2B5EF4-FFF2-40B4-BE49-F238E27FC236}">
                <a16:creationId xmlns:a16="http://schemas.microsoft.com/office/drawing/2014/main" id="{D161EB57-F071-2EB6-4C8A-E3D7114FFBA9}"/>
              </a:ext>
            </a:extLst>
          </p:cNvPr>
          <p:cNvCxnSpPr/>
          <p:nvPr>
            <p:custDataLst>
              <p:tags r:id="rId5"/>
            </p:custDataLst>
          </p:nvPr>
        </p:nvCxnSpPr>
        <p:spPr>
          <a:xfrm>
            <a:off x="3356426" y="4361140"/>
            <a:ext cx="0" cy="980152"/>
          </a:xfrm>
          <a:prstGeom prst="line">
            <a:avLst/>
          </a:prstGeom>
          <a:ln w="7620" cap="flat" cmpd="sng" algn="ctr">
            <a:solidFill>
              <a:srgbClr val="F07F09">
                <a:alpha val="49804"/>
              </a:srgbClr>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67" name="OTLSHAPE_M_4e9322ec2b1d461192b554a64e9ee4f5_Connector2">
            <a:extLst>
              <a:ext uri="{FF2B5EF4-FFF2-40B4-BE49-F238E27FC236}">
                <a16:creationId xmlns:a16="http://schemas.microsoft.com/office/drawing/2014/main" id="{822EF0A1-1792-BBDC-0C58-E0E01B3C257F}"/>
              </a:ext>
            </a:extLst>
          </p:cNvPr>
          <p:cNvCxnSpPr/>
          <p:nvPr>
            <p:custDataLst>
              <p:tags r:id="rId6"/>
            </p:custDataLst>
          </p:nvPr>
        </p:nvCxnSpPr>
        <p:spPr>
          <a:xfrm>
            <a:off x="3356426" y="5545762"/>
            <a:ext cx="0" cy="433520"/>
          </a:xfrm>
          <a:prstGeom prst="line">
            <a:avLst/>
          </a:prstGeom>
          <a:ln w="7620" cap="flat" cmpd="sng" algn="ctr">
            <a:solidFill>
              <a:srgbClr val="F07F09">
                <a:alpha val="49804"/>
              </a:srgb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 name="OTLSHAPE_TB_00000000000000000000000000000000_ScaleContainer">
            <a:extLst>
              <a:ext uri="{FF2B5EF4-FFF2-40B4-BE49-F238E27FC236}">
                <a16:creationId xmlns:a16="http://schemas.microsoft.com/office/drawing/2014/main" id="{148196E1-D626-933B-94CC-00D75DE10C0C}"/>
              </a:ext>
            </a:extLst>
          </p:cNvPr>
          <p:cNvSpPr/>
          <p:nvPr>
            <p:custDataLst>
              <p:tags r:id="rId7"/>
            </p:custDataLst>
          </p:nvPr>
        </p:nvSpPr>
        <p:spPr>
          <a:xfrm>
            <a:off x="844465" y="4056340"/>
            <a:ext cx="10515600" cy="304800"/>
          </a:xfrm>
          <a:prstGeom prst="roundRect">
            <a:avLst/>
          </a:prstGeom>
          <a:solidFill>
            <a:srgbClr val="746F6F"/>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446">
              <a:defRPr/>
            </a:pPr>
            <a:endParaRPr lang="fr-FR">
              <a:solidFill>
                <a:prstClr val="white"/>
              </a:solidFill>
              <a:latin typeface="Aptos" panose="02110004020202020204"/>
            </a:endParaRPr>
          </a:p>
        </p:txBody>
      </p:sp>
      <p:sp>
        <p:nvSpPr>
          <p:cNvPr id="5" name="OTLSHAPE_TB_00000000000000000000000000000000_ElapsedTime">
            <a:extLst>
              <a:ext uri="{FF2B5EF4-FFF2-40B4-BE49-F238E27FC236}">
                <a16:creationId xmlns:a16="http://schemas.microsoft.com/office/drawing/2014/main" id="{30C8607B-3420-99D7-EE17-82FE3EE98BF2}"/>
              </a:ext>
            </a:extLst>
          </p:cNvPr>
          <p:cNvSpPr/>
          <p:nvPr>
            <p:custDataLst>
              <p:tags r:id="rId8"/>
            </p:custDataLst>
          </p:nvPr>
        </p:nvSpPr>
        <p:spPr>
          <a:xfrm>
            <a:off x="844465" y="4300180"/>
            <a:ext cx="1054100" cy="60960"/>
          </a:xfrm>
          <a:prstGeom prst="roundRect">
            <a:avLst/>
          </a:prstGeom>
          <a:solidFill>
            <a:srgbClr val="FF0000">
              <a:alpha val="74902"/>
            </a:srgbClr>
          </a:solidFill>
          <a:ln w="19050" cap="flat" cmpd="sng" algn="ctr">
            <a:noFill/>
            <a:prstDash val="solid"/>
            <a:miter lim="800000"/>
          </a:ln>
          <a:effectLst/>
          <a:extLst>
            <a:ext uri="{91240B29-F687-4F45-9708-019B960494DF}">
              <a14:hiddenLine xmlns:a14="http://schemas.microsoft.com/office/drawing/2010/main" w="1905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446">
              <a:defRPr/>
            </a:pPr>
            <a:endParaRPr lang="fr-FR">
              <a:solidFill>
                <a:prstClr val="white"/>
              </a:solidFill>
              <a:latin typeface="Aptos" panose="02110004020202020204"/>
            </a:endParaRPr>
          </a:p>
        </p:txBody>
      </p:sp>
      <p:sp>
        <p:nvSpPr>
          <p:cNvPr id="6" name="OTLSHAPE_TB_00000000000000000000000000000000_TodayMarkerShape">
            <a:extLst>
              <a:ext uri="{FF2B5EF4-FFF2-40B4-BE49-F238E27FC236}">
                <a16:creationId xmlns:a16="http://schemas.microsoft.com/office/drawing/2014/main" id="{5FB52A42-0CA2-E1F3-DD88-B292155D4FEA}"/>
              </a:ext>
            </a:extLst>
          </p:cNvPr>
          <p:cNvSpPr/>
          <p:nvPr>
            <p:custDataLst>
              <p:tags r:id="rId9"/>
            </p:custDataLst>
          </p:nvPr>
        </p:nvSpPr>
        <p:spPr>
          <a:xfrm>
            <a:off x="1845430" y="4361140"/>
            <a:ext cx="88900" cy="101600"/>
          </a:xfrm>
          <a:prstGeom prst="triangle">
            <a:avLst/>
          </a:prstGeom>
          <a:solidFill>
            <a:srgbClr val="FF0000"/>
          </a:solidFill>
          <a:ln w="19050" cap="flat" cmpd="sng" algn="ctr">
            <a:noFill/>
            <a:prstDash val="solid"/>
            <a:miter lim="800000"/>
          </a:ln>
          <a:effectLst/>
          <a:extLst>
            <a:ext uri="{91240B29-F687-4F45-9708-019B960494DF}">
              <a14:hiddenLine xmlns:a14="http://schemas.microsoft.com/office/drawing/2010/main" w="1905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446">
              <a:defRPr/>
            </a:pPr>
            <a:endParaRPr lang="fr-FR">
              <a:solidFill>
                <a:prstClr val="white"/>
              </a:solidFill>
              <a:latin typeface="Aptos" panose="02110004020202020204"/>
            </a:endParaRPr>
          </a:p>
        </p:txBody>
      </p:sp>
      <p:sp>
        <p:nvSpPr>
          <p:cNvPr id="7" name="OTLSHAPE_TB_00000000000000000000000000000000_TodayMarkerText">
            <a:extLst>
              <a:ext uri="{FF2B5EF4-FFF2-40B4-BE49-F238E27FC236}">
                <a16:creationId xmlns:a16="http://schemas.microsoft.com/office/drawing/2014/main" id="{3260E478-00B2-9C2A-A32A-E727283611B9}"/>
              </a:ext>
            </a:extLst>
          </p:cNvPr>
          <p:cNvSpPr txBox="1"/>
          <p:nvPr>
            <p:custDataLst>
              <p:tags r:id="rId10"/>
            </p:custDataLst>
          </p:nvPr>
        </p:nvSpPr>
        <p:spPr>
          <a:xfrm>
            <a:off x="1708844" y="4462740"/>
            <a:ext cx="368300" cy="186055"/>
          </a:xfrm>
          <a:prstGeom prst="rect">
            <a:avLst/>
          </a:prstGeom>
          <a:noFill/>
        </p:spPr>
        <p:txBody>
          <a:bodyPr vert="horz" wrap="none" lIns="0" tIns="0" rIns="0" bIns="0" rtlCol="0" anchor="ctr" anchorCtr="0">
            <a:spAutoFit/>
          </a:bodyPr>
          <a:lstStyle/>
          <a:p>
            <a:pPr algn="ctr" defTabSz="914446">
              <a:defRPr/>
            </a:pPr>
            <a:r>
              <a:rPr lang="fr-FR" sz="1200" spc="-12" dirty="0" err="1">
                <a:solidFill>
                  <a:schemeClr val="dk1"/>
                </a:solidFill>
                <a:latin typeface="Calibri" panose="020F0502020204030204" pitchFamily="34" charset="0"/>
              </a:rPr>
              <a:t>Today</a:t>
            </a:r>
            <a:endParaRPr lang="fr-FR" sz="1200" spc="-12" dirty="0">
              <a:solidFill>
                <a:schemeClr val="dk1"/>
              </a:solidFill>
              <a:latin typeface="Calibri" panose="020F0502020204030204" pitchFamily="34" charset="0"/>
            </a:endParaRPr>
          </a:p>
        </p:txBody>
      </p:sp>
      <p:sp>
        <p:nvSpPr>
          <p:cNvPr id="8" name="OTLSHAPE_TB_00000000000000000000000000000000_TimescaleInterval1">
            <a:extLst>
              <a:ext uri="{FF2B5EF4-FFF2-40B4-BE49-F238E27FC236}">
                <a16:creationId xmlns:a16="http://schemas.microsoft.com/office/drawing/2014/main" id="{718C80F1-B266-5BF9-6D0B-5175B3A40851}"/>
              </a:ext>
            </a:extLst>
          </p:cNvPr>
          <p:cNvSpPr txBox="1"/>
          <p:nvPr>
            <p:custDataLst>
              <p:tags r:id="rId11"/>
            </p:custDataLst>
          </p:nvPr>
        </p:nvSpPr>
        <p:spPr>
          <a:xfrm>
            <a:off x="895265" y="4053715"/>
            <a:ext cx="424732" cy="310049"/>
          </a:xfrm>
          <a:prstGeom prst="rect">
            <a:avLst/>
          </a:prstGeom>
          <a:noFill/>
        </p:spPr>
        <p:txBody>
          <a:bodyPr vert="horz" wrap="none" lIns="0" tIns="0" rIns="0" bIns="0" rtlCol="0" anchor="ctr" anchorCtr="0">
            <a:noAutofit/>
          </a:bodyPr>
          <a:lstStyle/>
          <a:p>
            <a:pPr defTabSz="914446">
              <a:defRPr/>
            </a:pPr>
            <a:r>
              <a:rPr lang="fr-FR" sz="2000" b="1" spc="-56">
                <a:solidFill>
                  <a:srgbClr val="E3DED1"/>
                </a:solidFill>
                <a:latin typeface="Calibri" panose="020F0502020204030204" pitchFamily="34" charset="0"/>
              </a:rPr>
              <a:t>Mar</a:t>
            </a:r>
          </a:p>
        </p:txBody>
      </p:sp>
      <p:sp>
        <p:nvSpPr>
          <p:cNvPr id="12" name="OTLSHAPE_TB_00000000000000000000000000000000_TimescaleInterval2">
            <a:extLst>
              <a:ext uri="{FF2B5EF4-FFF2-40B4-BE49-F238E27FC236}">
                <a16:creationId xmlns:a16="http://schemas.microsoft.com/office/drawing/2014/main" id="{86230A4B-49CA-B0D4-1444-D9B823D36453}"/>
              </a:ext>
            </a:extLst>
          </p:cNvPr>
          <p:cNvSpPr txBox="1"/>
          <p:nvPr>
            <p:custDataLst>
              <p:tags r:id="rId12"/>
            </p:custDataLst>
          </p:nvPr>
        </p:nvSpPr>
        <p:spPr>
          <a:xfrm>
            <a:off x="1959302" y="4053715"/>
            <a:ext cx="369332" cy="310049"/>
          </a:xfrm>
          <a:prstGeom prst="rect">
            <a:avLst/>
          </a:prstGeom>
          <a:noFill/>
        </p:spPr>
        <p:txBody>
          <a:bodyPr vert="horz" wrap="none" lIns="0" tIns="0" rIns="0" bIns="0" rtlCol="0" anchor="ctr" anchorCtr="0">
            <a:noAutofit/>
          </a:bodyPr>
          <a:lstStyle/>
          <a:p>
            <a:pPr defTabSz="914446">
              <a:defRPr/>
            </a:pPr>
            <a:r>
              <a:rPr lang="fr-FR" sz="2000" b="1" spc="-56">
                <a:solidFill>
                  <a:srgbClr val="E3DED1"/>
                </a:solidFill>
                <a:latin typeface="Calibri" panose="020F0502020204030204" pitchFamily="34" charset="0"/>
              </a:rPr>
              <a:t>Apr</a:t>
            </a:r>
          </a:p>
        </p:txBody>
      </p:sp>
      <p:sp>
        <p:nvSpPr>
          <p:cNvPr id="20" name="OTLSHAPE_TB_00000000000000000000000000000000_TimescaleInterval3">
            <a:extLst>
              <a:ext uri="{FF2B5EF4-FFF2-40B4-BE49-F238E27FC236}">
                <a16:creationId xmlns:a16="http://schemas.microsoft.com/office/drawing/2014/main" id="{5C7C1ADB-9446-E7A1-EE48-4222DC9E073B}"/>
              </a:ext>
            </a:extLst>
          </p:cNvPr>
          <p:cNvSpPr txBox="1"/>
          <p:nvPr>
            <p:custDataLst>
              <p:tags r:id="rId13"/>
            </p:custDataLst>
          </p:nvPr>
        </p:nvSpPr>
        <p:spPr>
          <a:xfrm>
            <a:off x="2989014" y="4053715"/>
            <a:ext cx="449803" cy="310049"/>
          </a:xfrm>
          <a:prstGeom prst="rect">
            <a:avLst/>
          </a:prstGeom>
          <a:noFill/>
        </p:spPr>
        <p:txBody>
          <a:bodyPr vert="horz" wrap="none" lIns="0" tIns="0" rIns="0" bIns="0" rtlCol="0" anchor="ctr" anchorCtr="0">
            <a:noAutofit/>
          </a:bodyPr>
          <a:lstStyle/>
          <a:p>
            <a:pPr defTabSz="914446">
              <a:defRPr/>
            </a:pPr>
            <a:r>
              <a:rPr lang="fr-FR" sz="2000" b="1" spc="-56">
                <a:solidFill>
                  <a:srgbClr val="E3DED1"/>
                </a:solidFill>
                <a:latin typeface="Calibri" panose="020F0502020204030204" pitchFamily="34" charset="0"/>
              </a:rPr>
              <a:t>May</a:t>
            </a:r>
          </a:p>
        </p:txBody>
      </p:sp>
      <p:sp>
        <p:nvSpPr>
          <p:cNvPr id="22" name="OTLSHAPE_TB_00000000000000000000000000000000_TimescaleInterval4">
            <a:extLst>
              <a:ext uri="{FF2B5EF4-FFF2-40B4-BE49-F238E27FC236}">
                <a16:creationId xmlns:a16="http://schemas.microsoft.com/office/drawing/2014/main" id="{F981BB6B-E291-EFDA-B9BF-CA256AFC40E7}"/>
              </a:ext>
            </a:extLst>
          </p:cNvPr>
          <p:cNvSpPr txBox="1"/>
          <p:nvPr>
            <p:custDataLst>
              <p:tags r:id="rId14"/>
            </p:custDataLst>
          </p:nvPr>
        </p:nvSpPr>
        <p:spPr>
          <a:xfrm>
            <a:off x="4053051" y="4053715"/>
            <a:ext cx="339901" cy="310049"/>
          </a:xfrm>
          <a:prstGeom prst="rect">
            <a:avLst/>
          </a:prstGeom>
          <a:noFill/>
        </p:spPr>
        <p:txBody>
          <a:bodyPr vert="horz" wrap="none" lIns="0" tIns="0" rIns="0" bIns="0" rtlCol="0" anchor="ctr" anchorCtr="0">
            <a:noAutofit/>
          </a:bodyPr>
          <a:lstStyle/>
          <a:p>
            <a:pPr defTabSz="914446">
              <a:defRPr/>
            </a:pPr>
            <a:r>
              <a:rPr lang="fr-FR" sz="2000" b="1" spc="-56">
                <a:solidFill>
                  <a:srgbClr val="E3DED1"/>
                </a:solidFill>
                <a:latin typeface="Calibri" panose="020F0502020204030204" pitchFamily="34" charset="0"/>
              </a:rPr>
              <a:t>Jun</a:t>
            </a:r>
          </a:p>
        </p:txBody>
      </p:sp>
      <p:sp>
        <p:nvSpPr>
          <p:cNvPr id="24" name="OTLSHAPE_TB_00000000000000000000000000000000_TimescaleInterval5">
            <a:extLst>
              <a:ext uri="{FF2B5EF4-FFF2-40B4-BE49-F238E27FC236}">
                <a16:creationId xmlns:a16="http://schemas.microsoft.com/office/drawing/2014/main" id="{2BFC1E6E-438E-9F43-9818-FD26E6996C35}"/>
              </a:ext>
            </a:extLst>
          </p:cNvPr>
          <p:cNvSpPr txBox="1"/>
          <p:nvPr>
            <p:custDataLst>
              <p:tags r:id="rId15"/>
            </p:custDataLst>
          </p:nvPr>
        </p:nvSpPr>
        <p:spPr>
          <a:xfrm>
            <a:off x="5082764" y="4053715"/>
            <a:ext cx="273793" cy="310049"/>
          </a:xfrm>
          <a:prstGeom prst="rect">
            <a:avLst/>
          </a:prstGeom>
          <a:noFill/>
        </p:spPr>
        <p:txBody>
          <a:bodyPr vert="horz" wrap="none" lIns="0" tIns="0" rIns="0" bIns="0" rtlCol="0" anchor="ctr" anchorCtr="0">
            <a:noAutofit/>
          </a:bodyPr>
          <a:lstStyle/>
          <a:p>
            <a:pPr defTabSz="914446">
              <a:defRPr/>
            </a:pPr>
            <a:r>
              <a:rPr lang="fr-FR" sz="2000" b="1" spc="-56">
                <a:solidFill>
                  <a:srgbClr val="E3DED1"/>
                </a:solidFill>
                <a:latin typeface="Calibri" panose="020F0502020204030204" pitchFamily="34" charset="0"/>
              </a:rPr>
              <a:t>Jul</a:t>
            </a:r>
          </a:p>
        </p:txBody>
      </p:sp>
      <p:sp>
        <p:nvSpPr>
          <p:cNvPr id="26" name="OTLSHAPE_TB_00000000000000000000000000000000_TimescaleInterval6">
            <a:extLst>
              <a:ext uri="{FF2B5EF4-FFF2-40B4-BE49-F238E27FC236}">
                <a16:creationId xmlns:a16="http://schemas.microsoft.com/office/drawing/2014/main" id="{247827B7-A563-55FB-438D-DF497B7C4D97}"/>
              </a:ext>
            </a:extLst>
          </p:cNvPr>
          <p:cNvSpPr txBox="1"/>
          <p:nvPr>
            <p:custDataLst>
              <p:tags r:id="rId16"/>
            </p:custDataLst>
          </p:nvPr>
        </p:nvSpPr>
        <p:spPr>
          <a:xfrm>
            <a:off x="6146800" y="4053715"/>
            <a:ext cx="399020" cy="310049"/>
          </a:xfrm>
          <a:prstGeom prst="rect">
            <a:avLst/>
          </a:prstGeom>
          <a:noFill/>
        </p:spPr>
        <p:txBody>
          <a:bodyPr vert="horz" wrap="none" lIns="0" tIns="0" rIns="0" bIns="0" rtlCol="0" anchor="ctr" anchorCtr="0">
            <a:noAutofit/>
          </a:bodyPr>
          <a:lstStyle/>
          <a:p>
            <a:pPr defTabSz="914446">
              <a:defRPr/>
            </a:pPr>
            <a:r>
              <a:rPr lang="fr-FR" sz="2000" b="1" spc="-56">
                <a:solidFill>
                  <a:srgbClr val="E3DED1"/>
                </a:solidFill>
                <a:latin typeface="Calibri" panose="020F0502020204030204" pitchFamily="34" charset="0"/>
              </a:rPr>
              <a:t>Aug</a:t>
            </a:r>
          </a:p>
        </p:txBody>
      </p:sp>
      <p:sp>
        <p:nvSpPr>
          <p:cNvPr id="28" name="OTLSHAPE_TB_00000000000000000000000000000000_TimescaleInterval7">
            <a:extLst>
              <a:ext uri="{FF2B5EF4-FFF2-40B4-BE49-F238E27FC236}">
                <a16:creationId xmlns:a16="http://schemas.microsoft.com/office/drawing/2014/main" id="{3D275959-A58A-637A-382A-430D32C52CCF}"/>
              </a:ext>
            </a:extLst>
          </p:cNvPr>
          <p:cNvSpPr txBox="1"/>
          <p:nvPr>
            <p:custDataLst>
              <p:tags r:id="rId17"/>
            </p:custDataLst>
          </p:nvPr>
        </p:nvSpPr>
        <p:spPr>
          <a:xfrm>
            <a:off x="7210837" y="4053715"/>
            <a:ext cx="374141" cy="310049"/>
          </a:xfrm>
          <a:prstGeom prst="rect">
            <a:avLst/>
          </a:prstGeom>
          <a:noFill/>
        </p:spPr>
        <p:txBody>
          <a:bodyPr vert="horz" wrap="none" lIns="0" tIns="0" rIns="0" bIns="0" rtlCol="0" anchor="ctr" anchorCtr="0">
            <a:noAutofit/>
          </a:bodyPr>
          <a:lstStyle/>
          <a:p>
            <a:pPr defTabSz="914446">
              <a:defRPr/>
            </a:pPr>
            <a:r>
              <a:rPr lang="fr-FR" sz="2000" b="1" spc="-56">
                <a:solidFill>
                  <a:srgbClr val="E3DED1"/>
                </a:solidFill>
                <a:latin typeface="Calibri" panose="020F0502020204030204" pitchFamily="34" charset="0"/>
              </a:rPr>
              <a:t>Sep</a:t>
            </a:r>
          </a:p>
        </p:txBody>
      </p:sp>
      <p:sp>
        <p:nvSpPr>
          <p:cNvPr id="51" name="OTLSHAPE_TB_00000000000000000000000000000000_TimescaleInterval8">
            <a:extLst>
              <a:ext uri="{FF2B5EF4-FFF2-40B4-BE49-F238E27FC236}">
                <a16:creationId xmlns:a16="http://schemas.microsoft.com/office/drawing/2014/main" id="{BEBFF6C1-03D2-3D0A-243F-F8F4DEFEE1B2}"/>
              </a:ext>
            </a:extLst>
          </p:cNvPr>
          <p:cNvSpPr txBox="1"/>
          <p:nvPr>
            <p:custDataLst>
              <p:tags r:id="rId18"/>
            </p:custDataLst>
          </p:nvPr>
        </p:nvSpPr>
        <p:spPr>
          <a:xfrm>
            <a:off x="8240550" y="4053715"/>
            <a:ext cx="354071" cy="310049"/>
          </a:xfrm>
          <a:prstGeom prst="rect">
            <a:avLst/>
          </a:prstGeom>
          <a:noFill/>
        </p:spPr>
        <p:txBody>
          <a:bodyPr vert="horz" wrap="none" lIns="0" tIns="0" rIns="0" bIns="0" rtlCol="0" anchor="ctr" anchorCtr="0">
            <a:noAutofit/>
          </a:bodyPr>
          <a:lstStyle/>
          <a:p>
            <a:pPr defTabSz="914446">
              <a:defRPr/>
            </a:pPr>
            <a:r>
              <a:rPr lang="fr-FR" sz="2000" b="1" spc="-56">
                <a:solidFill>
                  <a:srgbClr val="E3DED1"/>
                </a:solidFill>
                <a:latin typeface="Calibri" panose="020F0502020204030204" pitchFamily="34" charset="0"/>
              </a:rPr>
              <a:t>Oct</a:t>
            </a:r>
          </a:p>
        </p:txBody>
      </p:sp>
      <p:sp>
        <p:nvSpPr>
          <p:cNvPr id="53" name="OTLSHAPE_TB_00000000000000000000000000000000_TimescaleInterval9">
            <a:extLst>
              <a:ext uri="{FF2B5EF4-FFF2-40B4-BE49-F238E27FC236}">
                <a16:creationId xmlns:a16="http://schemas.microsoft.com/office/drawing/2014/main" id="{F65CBC9E-D168-E041-6645-2C7968381B63}"/>
              </a:ext>
            </a:extLst>
          </p:cNvPr>
          <p:cNvSpPr txBox="1"/>
          <p:nvPr>
            <p:custDataLst>
              <p:tags r:id="rId19"/>
            </p:custDataLst>
          </p:nvPr>
        </p:nvSpPr>
        <p:spPr>
          <a:xfrm>
            <a:off x="9304586" y="4053715"/>
            <a:ext cx="410305" cy="310049"/>
          </a:xfrm>
          <a:prstGeom prst="rect">
            <a:avLst/>
          </a:prstGeom>
          <a:noFill/>
        </p:spPr>
        <p:txBody>
          <a:bodyPr vert="horz" wrap="none" lIns="0" tIns="0" rIns="0" bIns="0" rtlCol="0" anchor="ctr" anchorCtr="0">
            <a:noAutofit/>
          </a:bodyPr>
          <a:lstStyle/>
          <a:p>
            <a:pPr defTabSz="914446">
              <a:defRPr/>
            </a:pPr>
            <a:r>
              <a:rPr lang="fr-FR" sz="2000" b="1" spc="-56">
                <a:solidFill>
                  <a:srgbClr val="E3DED1"/>
                </a:solidFill>
                <a:latin typeface="Calibri" panose="020F0502020204030204" pitchFamily="34" charset="0"/>
              </a:rPr>
              <a:t>Nov</a:t>
            </a:r>
          </a:p>
        </p:txBody>
      </p:sp>
      <p:sp>
        <p:nvSpPr>
          <p:cNvPr id="55" name="OTLSHAPE_TB_00000000000000000000000000000000_TimescaleInterval10">
            <a:extLst>
              <a:ext uri="{FF2B5EF4-FFF2-40B4-BE49-F238E27FC236}">
                <a16:creationId xmlns:a16="http://schemas.microsoft.com/office/drawing/2014/main" id="{928673E8-5630-9DCB-5CC7-49B12B6377D2}"/>
              </a:ext>
            </a:extLst>
          </p:cNvPr>
          <p:cNvSpPr txBox="1"/>
          <p:nvPr>
            <p:custDataLst>
              <p:tags r:id="rId20"/>
            </p:custDataLst>
          </p:nvPr>
        </p:nvSpPr>
        <p:spPr>
          <a:xfrm>
            <a:off x="10334299" y="4053715"/>
            <a:ext cx="383759" cy="310049"/>
          </a:xfrm>
          <a:prstGeom prst="rect">
            <a:avLst/>
          </a:prstGeom>
          <a:noFill/>
        </p:spPr>
        <p:txBody>
          <a:bodyPr vert="horz" wrap="none" lIns="0" tIns="0" rIns="0" bIns="0" rtlCol="0" anchor="ctr" anchorCtr="0">
            <a:noAutofit/>
          </a:bodyPr>
          <a:lstStyle/>
          <a:p>
            <a:pPr defTabSz="914446">
              <a:defRPr/>
            </a:pPr>
            <a:r>
              <a:rPr lang="fr-FR" sz="2000" b="1" spc="-56">
                <a:solidFill>
                  <a:srgbClr val="E3DED1"/>
                </a:solidFill>
                <a:latin typeface="Calibri" panose="020F0502020204030204" pitchFamily="34" charset="0"/>
              </a:rPr>
              <a:t>Dec</a:t>
            </a:r>
          </a:p>
        </p:txBody>
      </p:sp>
      <p:cxnSp>
        <p:nvCxnSpPr>
          <p:cNvPr id="9" name="OTLSHAPE_TB_00000000000000000000000000000000_Separator1">
            <a:extLst>
              <a:ext uri="{FF2B5EF4-FFF2-40B4-BE49-F238E27FC236}">
                <a16:creationId xmlns:a16="http://schemas.microsoft.com/office/drawing/2014/main" id="{48307888-F038-0FD7-BF3C-01D818E3857F}"/>
              </a:ext>
            </a:extLst>
          </p:cNvPr>
          <p:cNvCxnSpPr/>
          <p:nvPr>
            <p:custDataLst>
              <p:tags r:id="rId21"/>
            </p:custDataLst>
          </p:nvPr>
        </p:nvCxnSpPr>
        <p:spPr>
          <a:xfrm>
            <a:off x="1908501" y="4086820"/>
            <a:ext cx="0" cy="243840"/>
          </a:xfrm>
          <a:prstGeom prst="line">
            <a:avLst/>
          </a:prstGeom>
          <a:ln w="7620" cap="flat" cmpd="sng" algn="ctr">
            <a:solidFill>
              <a:srgbClr val="E3DED1">
                <a:alpha val="29804"/>
              </a:srgbClr>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9" name="OTLSHAPE_TB_00000000000000000000000000000000_Separator2">
            <a:extLst>
              <a:ext uri="{FF2B5EF4-FFF2-40B4-BE49-F238E27FC236}">
                <a16:creationId xmlns:a16="http://schemas.microsoft.com/office/drawing/2014/main" id="{F4DF81C0-8A23-65C9-6160-BE91C77DB7DF}"/>
              </a:ext>
            </a:extLst>
          </p:cNvPr>
          <p:cNvCxnSpPr/>
          <p:nvPr>
            <p:custDataLst>
              <p:tags r:id="rId22"/>
            </p:custDataLst>
          </p:nvPr>
        </p:nvCxnSpPr>
        <p:spPr>
          <a:xfrm>
            <a:off x="2938214" y="4086820"/>
            <a:ext cx="0" cy="243840"/>
          </a:xfrm>
          <a:prstGeom prst="line">
            <a:avLst/>
          </a:prstGeom>
          <a:ln w="7620" cap="flat" cmpd="sng" algn="ctr">
            <a:solidFill>
              <a:srgbClr val="E3DED1">
                <a:alpha val="29804"/>
              </a:srgbClr>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1" name="OTLSHAPE_TB_00000000000000000000000000000000_Separator3">
            <a:extLst>
              <a:ext uri="{FF2B5EF4-FFF2-40B4-BE49-F238E27FC236}">
                <a16:creationId xmlns:a16="http://schemas.microsoft.com/office/drawing/2014/main" id="{0AF5D66B-D925-8A1B-8F46-F6EEFC4494F2}"/>
              </a:ext>
            </a:extLst>
          </p:cNvPr>
          <p:cNvCxnSpPr/>
          <p:nvPr>
            <p:custDataLst>
              <p:tags r:id="rId23"/>
            </p:custDataLst>
          </p:nvPr>
        </p:nvCxnSpPr>
        <p:spPr>
          <a:xfrm>
            <a:off x="4002251" y="4086820"/>
            <a:ext cx="0" cy="243840"/>
          </a:xfrm>
          <a:prstGeom prst="line">
            <a:avLst/>
          </a:prstGeom>
          <a:ln w="7620" cap="flat" cmpd="sng" algn="ctr">
            <a:solidFill>
              <a:srgbClr val="E3DED1">
                <a:alpha val="29804"/>
              </a:srgbClr>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3" name="OTLSHAPE_TB_00000000000000000000000000000000_Separator4">
            <a:extLst>
              <a:ext uri="{FF2B5EF4-FFF2-40B4-BE49-F238E27FC236}">
                <a16:creationId xmlns:a16="http://schemas.microsoft.com/office/drawing/2014/main" id="{F330FD37-3F5F-4F67-9219-BB34DC85601E}"/>
              </a:ext>
            </a:extLst>
          </p:cNvPr>
          <p:cNvCxnSpPr/>
          <p:nvPr>
            <p:custDataLst>
              <p:tags r:id="rId24"/>
            </p:custDataLst>
          </p:nvPr>
        </p:nvCxnSpPr>
        <p:spPr>
          <a:xfrm>
            <a:off x="5031963" y="4086820"/>
            <a:ext cx="0" cy="243840"/>
          </a:xfrm>
          <a:prstGeom prst="line">
            <a:avLst/>
          </a:prstGeom>
          <a:ln w="7620" cap="flat" cmpd="sng" algn="ctr">
            <a:solidFill>
              <a:srgbClr val="E3DED1">
                <a:alpha val="29804"/>
              </a:srgbClr>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5" name="OTLSHAPE_TB_00000000000000000000000000000000_Separator5">
            <a:extLst>
              <a:ext uri="{FF2B5EF4-FFF2-40B4-BE49-F238E27FC236}">
                <a16:creationId xmlns:a16="http://schemas.microsoft.com/office/drawing/2014/main" id="{C5F43E05-A242-313C-8EE1-60647955874A}"/>
              </a:ext>
            </a:extLst>
          </p:cNvPr>
          <p:cNvCxnSpPr/>
          <p:nvPr>
            <p:custDataLst>
              <p:tags r:id="rId25"/>
            </p:custDataLst>
          </p:nvPr>
        </p:nvCxnSpPr>
        <p:spPr>
          <a:xfrm>
            <a:off x="6096000" y="4086820"/>
            <a:ext cx="0" cy="243840"/>
          </a:xfrm>
          <a:prstGeom prst="line">
            <a:avLst/>
          </a:prstGeom>
          <a:ln w="7620" cap="flat" cmpd="sng" algn="ctr">
            <a:solidFill>
              <a:srgbClr val="E3DED1">
                <a:alpha val="29804"/>
              </a:srgbClr>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7" name="OTLSHAPE_TB_00000000000000000000000000000000_Separator6">
            <a:extLst>
              <a:ext uri="{FF2B5EF4-FFF2-40B4-BE49-F238E27FC236}">
                <a16:creationId xmlns:a16="http://schemas.microsoft.com/office/drawing/2014/main" id="{5896ED28-981A-6C85-0A84-4D5E8567C7F4}"/>
              </a:ext>
            </a:extLst>
          </p:cNvPr>
          <p:cNvCxnSpPr/>
          <p:nvPr>
            <p:custDataLst>
              <p:tags r:id="rId26"/>
            </p:custDataLst>
          </p:nvPr>
        </p:nvCxnSpPr>
        <p:spPr>
          <a:xfrm>
            <a:off x="7160037" y="4086820"/>
            <a:ext cx="0" cy="243840"/>
          </a:xfrm>
          <a:prstGeom prst="line">
            <a:avLst/>
          </a:prstGeom>
          <a:ln w="7620" cap="flat" cmpd="sng" algn="ctr">
            <a:solidFill>
              <a:srgbClr val="E3DED1">
                <a:alpha val="29804"/>
              </a:srgbClr>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50" name="OTLSHAPE_TB_00000000000000000000000000000000_Separator7">
            <a:extLst>
              <a:ext uri="{FF2B5EF4-FFF2-40B4-BE49-F238E27FC236}">
                <a16:creationId xmlns:a16="http://schemas.microsoft.com/office/drawing/2014/main" id="{1D1B5A26-D763-3E6E-6985-C377ED71BAF6}"/>
              </a:ext>
            </a:extLst>
          </p:cNvPr>
          <p:cNvCxnSpPr/>
          <p:nvPr>
            <p:custDataLst>
              <p:tags r:id="rId27"/>
            </p:custDataLst>
          </p:nvPr>
        </p:nvCxnSpPr>
        <p:spPr>
          <a:xfrm>
            <a:off x="8189749" y="4086820"/>
            <a:ext cx="0" cy="243840"/>
          </a:xfrm>
          <a:prstGeom prst="line">
            <a:avLst/>
          </a:prstGeom>
          <a:ln w="7620" cap="flat" cmpd="sng" algn="ctr">
            <a:solidFill>
              <a:srgbClr val="E3DED1">
                <a:alpha val="29804"/>
              </a:srgbClr>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52" name="OTLSHAPE_TB_00000000000000000000000000000000_Separator8">
            <a:extLst>
              <a:ext uri="{FF2B5EF4-FFF2-40B4-BE49-F238E27FC236}">
                <a16:creationId xmlns:a16="http://schemas.microsoft.com/office/drawing/2014/main" id="{20485F94-F5D7-9987-96B3-CE520620C538}"/>
              </a:ext>
            </a:extLst>
          </p:cNvPr>
          <p:cNvCxnSpPr/>
          <p:nvPr>
            <p:custDataLst>
              <p:tags r:id="rId28"/>
            </p:custDataLst>
          </p:nvPr>
        </p:nvCxnSpPr>
        <p:spPr>
          <a:xfrm>
            <a:off x="9253786" y="4086820"/>
            <a:ext cx="0" cy="243840"/>
          </a:xfrm>
          <a:prstGeom prst="line">
            <a:avLst/>
          </a:prstGeom>
          <a:ln w="7620" cap="flat" cmpd="sng" algn="ctr">
            <a:solidFill>
              <a:srgbClr val="E3DED1">
                <a:alpha val="29804"/>
              </a:srgbClr>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54" name="OTLSHAPE_TB_00000000000000000000000000000000_Separator9">
            <a:extLst>
              <a:ext uri="{FF2B5EF4-FFF2-40B4-BE49-F238E27FC236}">
                <a16:creationId xmlns:a16="http://schemas.microsoft.com/office/drawing/2014/main" id="{C7EF6BF3-2013-8AD2-5217-BAF05D358511}"/>
              </a:ext>
            </a:extLst>
          </p:cNvPr>
          <p:cNvCxnSpPr/>
          <p:nvPr>
            <p:custDataLst>
              <p:tags r:id="rId29"/>
            </p:custDataLst>
          </p:nvPr>
        </p:nvCxnSpPr>
        <p:spPr>
          <a:xfrm>
            <a:off x="10283498" y="4086820"/>
            <a:ext cx="0" cy="243840"/>
          </a:xfrm>
          <a:prstGeom prst="line">
            <a:avLst/>
          </a:prstGeom>
          <a:ln w="7620" cap="flat" cmpd="sng" algn="ctr">
            <a:solidFill>
              <a:srgbClr val="E3DED1">
                <a:alpha val="29804"/>
              </a:srgbClr>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34" name="OTLSHAPE_T_12bcab007c5444988e67b96c4b9395a7_Shape">
            <a:extLst>
              <a:ext uri="{FF2B5EF4-FFF2-40B4-BE49-F238E27FC236}">
                <a16:creationId xmlns:a16="http://schemas.microsoft.com/office/drawing/2014/main" id="{7EFE33E4-64AB-6246-7661-E55B1A413D36}"/>
              </a:ext>
            </a:extLst>
          </p:cNvPr>
          <p:cNvSpPr/>
          <p:nvPr>
            <p:custDataLst>
              <p:tags r:id="rId30"/>
            </p:custDataLst>
          </p:nvPr>
        </p:nvSpPr>
        <p:spPr>
          <a:xfrm>
            <a:off x="2148744" y="2043432"/>
            <a:ext cx="2895600" cy="262848"/>
          </a:xfrm>
          <a:prstGeom prst="roundRect">
            <a:avLst/>
          </a:prstGeom>
          <a:solidFill>
            <a:srgbClr val="F07F09"/>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446">
              <a:defRPr/>
            </a:pPr>
            <a:endParaRPr lang="fr-FR">
              <a:solidFill>
                <a:prstClr val="white"/>
              </a:solidFill>
              <a:latin typeface="Aptos" panose="02110004020202020204"/>
            </a:endParaRPr>
          </a:p>
        </p:txBody>
      </p:sp>
      <p:sp>
        <p:nvSpPr>
          <p:cNvPr id="42" name="OTLSHAPE_T_4bf07280d62649559cf1d6b626273f1c_Shape">
            <a:extLst>
              <a:ext uri="{FF2B5EF4-FFF2-40B4-BE49-F238E27FC236}">
                <a16:creationId xmlns:a16="http://schemas.microsoft.com/office/drawing/2014/main" id="{AA12A8D3-E03C-167B-ADB3-7A39260C94F2}"/>
              </a:ext>
            </a:extLst>
          </p:cNvPr>
          <p:cNvSpPr/>
          <p:nvPr>
            <p:custDataLst>
              <p:tags r:id="rId31"/>
            </p:custDataLst>
          </p:nvPr>
        </p:nvSpPr>
        <p:spPr>
          <a:xfrm>
            <a:off x="5066288" y="2477603"/>
            <a:ext cx="4025900" cy="310049"/>
          </a:xfrm>
          <a:prstGeom prst="roundRect">
            <a:avLst/>
          </a:prstGeom>
          <a:solidFill>
            <a:srgbClr val="0072BC"/>
          </a:solidFill>
          <a:ln w="19050" cap="flat" cmpd="sng" algn="ctr">
            <a:noFill/>
            <a:prstDash val="solid"/>
            <a:miter lim="800000"/>
          </a:ln>
          <a:effectLst/>
          <a:extLst>
            <a:ext uri="{91240B29-F687-4F45-9708-019B960494DF}">
              <a14:hiddenLine xmlns:a14="http://schemas.microsoft.com/office/drawing/2010/main" w="1905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446">
              <a:defRPr/>
            </a:pPr>
            <a:r>
              <a:rPr lang="fr-FR" dirty="0">
                <a:solidFill>
                  <a:prstClr val="white"/>
                </a:solidFill>
                <a:latin typeface="Aptos" panose="02110004020202020204"/>
              </a:rPr>
              <a:t>Instruction par l’ARS</a:t>
            </a:r>
          </a:p>
        </p:txBody>
      </p:sp>
      <p:sp>
        <p:nvSpPr>
          <p:cNvPr id="59" name="OTLSHAPE_T_a8007e0f3e2846fd90b9e8365592dc96_Shape">
            <a:extLst>
              <a:ext uri="{FF2B5EF4-FFF2-40B4-BE49-F238E27FC236}">
                <a16:creationId xmlns:a16="http://schemas.microsoft.com/office/drawing/2014/main" id="{D236E8EA-27D1-237B-EE37-682364C7D5E6}"/>
              </a:ext>
            </a:extLst>
          </p:cNvPr>
          <p:cNvSpPr/>
          <p:nvPr>
            <p:custDataLst>
              <p:tags r:id="rId32"/>
            </p:custDataLst>
          </p:nvPr>
        </p:nvSpPr>
        <p:spPr>
          <a:xfrm>
            <a:off x="9082167" y="3163445"/>
            <a:ext cx="1066800" cy="203200"/>
          </a:xfrm>
          <a:prstGeom prst="roundRect">
            <a:avLst/>
          </a:prstGeom>
          <a:solidFill>
            <a:schemeClr val="accent5">
              <a:lumMod val="20000"/>
              <a:lumOff val="80000"/>
            </a:schemeClr>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446">
              <a:defRPr/>
            </a:pPr>
            <a:endParaRPr lang="fr-FR">
              <a:solidFill>
                <a:prstClr val="white"/>
              </a:solidFill>
              <a:latin typeface="Aptos" panose="02110004020202020204"/>
            </a:endParaRPr>
          </a:p>
        </p:txBody>
      </p:sp>
      <p:sp>
        <p:nvSpPr>
          <p:cNvPr id="35" name="OTLSHAPE_T_12bcab007c5444988e67b96c4b9395a7_ShapePercentage" hidden="1">
            <a:extLst>
              <a:ext uri="{FF2B5EF4-FFF2-40B4-BE49-F238E27FC236}">
                <a16:creationId xmlns:a16="http://schemas.microsoft.com/office/drawing/2014/main" id="{83EBBFA4-C8F3-9E3D-A3D1-212192D02B6F}"/>
              </a:ext>
            </a:extLst>
          </p:cNvPr>
          <p:cNvSpPr/>
          <p:nvPr>
            <p:custDataLst>
              <p:tags r:id="rId33"/>
            </p:custDataLst>
          </p:nvPr>
        </p:nvSpPr>
        <p:spPr>
          <a:xfrm>
            <a:off x="2148744" y="2043432"/>
            <a:ext cx="12700" cy="262848"/>
          </a:xfrm>
          <a:prstGeom prst="roundRect">
            <a:avLst/>
          </a:prstGeom>
          <a:solidFill>
            <a:schemeClr val="dk1">
              <a:alpha val="34902"/>
            </a:schemeClr>
          </a:solidFill>
          <a:ln w="19050" cap="flat" cmpd="sng" algn="ctr">
            <a:noFill/>
            <a:prstDash val="solid"/>
            <a:miter lim="800000"/>
          </a:ln>
          <a:effectLst/>
          <a:extLst>
            <a:ext uri="{91240B29-F687-4F45-9708-019B960494DF}">
              <a14:hiddenLine xmlns:a14="http://schemas.microsoft.com/office/drawing/2010/main" w="1905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446">
              <a:defRPr/>
            </a:pPr>
            <a:endParaRPr lang="fr-FR">
              <a:solidFill>
                <a:prstClr val="white"/>
              </a:solidFill>
              <a:latin typeface="Aptos" panose="02110004020202020204"/>
            </a:endParaRPr>
          </a:p>
        </p:txBody>
      </p:sp>
      <p:sp>
        <p:nvSpPr>
          <p:cNvPr id="43" name="OTLSHAPE_T_4bf07280d62649559cf1d6b626273f1c_ShapePercentage" hidden="1">
            <a:extLst>
              <a:ext uri="{FF2B5EF4-FFF2-40B4-BE49-F238E27FC236}">
                <a16:creationId xmlns:a16="http://schemas.microsoft.com/office/drawing/2014/main" id="{40314898-19F3-C75B-9D6B-16A1B57A9158}"/>
              </a:ext>
            </a:extLst>
          </p:cNvPr>
          <p:cNvSpPr/>
          <p:nvPr>
            <p:custDataLst>
              <p:tags r:id="rId34"/>
            </p:custDataLst>
          </p:nvPr>
        </p:nvSpPr>
        <p:spPr>
          <a:xfrm>
            <a:off x="5066288" y="2477603"/>
            <a:ext cx="12700" cy="310049"/>
          </a:xfrm>
          <a:prstGeom prst="roundRect">
            <a:avLst/>
          </a:prstGeom>
          <a:solidFill>
            <a:schemeClr val="dk1">
              <a:alpha val="34902"/>
            </a:schemeClr>
          </a:solidFill>
          <a:ln w="19050" cap="flat" cmpd="sng" algn="ctr">
            <a:noFill/>
            <a:prstDash val="solid"/>
            <a:miter lim="800000"/>
          </a:ln>
          <a:effectLst/>
          <a:extLst>
            <a:ext uri="{91240B29-F687-4F45-9708-019B960494DF}">
              <a14:hiddenLine xmlns:a14="http://schemas.microsoft.com/office/drawing/2010/main" w="1905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446">
              <a:defRPr/>
            </a:pPr>
            <a:endParaRPr lang="fr-FR">
              <a:solidFill>
                <a:prstClr val="white"/>
              </a:solidFill>
              <a:latin typeface="Aptos" panose="02110004020202020204"/>
            </a:endParaRPr>
          </a:p>
        </p:txBody>
      </p:sp>
      <p:sp>
        <p:nvSpPr>
          <p:cNvPr id="60" name="OTLSHAPE_T_a8007e0f3e2846fd90b9e8365592dc96_ShapePercentage" hidden="1">
            <a:extLst>
              <a:ext uri="{FF2B5EF4-FFF2-40B4-BE49-F238E27FC236}">
                <a16:creationId xmlns:a16="http://schemas.microsoft.com/office/drawing/2014/main" id="{511B74F0-738D-2E49-E2CF-F7BEED82130C}"/>
              </a:ext>
            </a:extLst>
          </p:cNvPr>
          <p:cNvSpPr/>
          <p:nvPr>
            <p:custDataLst>
              <p:tags r:id="rId35"/>
            </p:custDataLst>
          </p:nvPr>
        </p:nvSpPr>
        <p:spPr>
          <a:xfrm>
            <a:off x="9082167" y="3163445"/>
            <a:ext cx="12700" cy="203200"/>
          </a:xfrm>
          <a:prstGeom prst="roundRect">
            <a:avLst/>
          </a:prstGeom>
          <a:solidFill>
            <a:schemeClr val="dk1">
              <a:alpha val="34902"/>
            </a:schemeClr>
          </a:solidFill>
          <a:ln w="19050" cap="flat" cmpd="sng" algn="ctr">
            <a:noFill/>
            <a:prstDash val="solid"/>
            <a:miter lim="800000"/>
          </a:ln>
          <a:effectLst/>
          <a:extLst>
            <a:ext uri="{91240B29-F687-4F45-9708-019B960494DF}">
              <a14:hiddenLine xmlns:a14="http://schemas.microsoft.com/office/drawing/2010/main" w="1905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446">
              <a:defRPr/>
            </a:pPr>
            <a:endParaRPr lang="fr-FR">
              <a:solidFill>
                <a:prstClr val="white"/>
              </a:solidFill>
              <a:latin typeface="Aptos" panose="02110004020202020204"/>
            </a:endParaRPr>
          </a:p>
        </p:txBody>
      </p:sp>
      <p:sp>
        <p:nvSpPr>
          <p:cNvPr id="36" name="OTLSHAPE_T_12bcab007c5444988e67b96c4b9395a7_Duration" hidden="1">
            <a:extLst>
              <a:ext uri="{FF2B5EF4-FFF2-40B4-BE49-F238E27FC236}">
                <a16:creationId xmlns:a16="http://schemas.microsoft.com/office/drawing/2014/main" id="{8A3BFDBB-E195-6531-A708-F0EAA855EF7B}"/>
              </a:ext>
            </a:extLst>
          </p:cNvPr>
          <p:cNvSpPr txBox="1"/>
          <p:nvPr>
            <p:custDataLst>
              <p:tags r:id="rId36"/>
            </p:custDataLst>
          </p:nvPr>
        </p:nvSpPr>
        <p:spPr>
          <a:xfrm>
            <a:off x="12699" y="-295515"/>
            <a:ext cx="393700" cy="165100"/>
          </a:xfrm>
          <a:prstGeom prst="rect">
            <a:avLst/>
          </a:prstGeom>
          <a:noFill/>
        </p:spPr>
        <p:txBody>
          <a:bodyPr vert="horz" wrap="square" lIns="0" tIns="0" rIns="0" bIns="0" rtlCol="0" anchor="ctr" anchorCtr="0">
            <a:spAutoFit/>
          </a:bodyPr>
          <a:lstStyle/>
          <a:p>
            <a:pPr defTabSz="914446">
              <a:defRPr/>
            </a:pPr>
            <a:r>
              <a:rPr lang="fr-FR" sz="1000">
                <a:solidFill>
                  <a:srgbClr val="323232"/>
                </a:solidFill>
                <a:latin typeface="Calibri" panose="020F0502020204030204" pitchFamily="34" charset="0"/>
              </a:rPr>
              <a:t>60 days</a:t>
            </a:r>
          </a:p>
        </p:txBody>
      </p:sp>
      <p:sp>
        <p:nvSpPr>
          <p:cNvPr id="37" name="OTLSHAPE_T_12bcab007c5444988e67b96c4b9395a7_StartDate" hidden="1">
            <a:extLst>
              <a:ext uri="{FF2B5EF4-FFF2-40B4-BE49-F238E27FC236}">
                <a16:creationId xmlns:a16="http://schemas.microsoft.com/office/drawing/2014/main" id="{DD8EE728-1B6E-DAFA-3EB0-7E615CE90BED}"/>
              </a:ext>
            </a:extLst>
          </p:cNvPr>
          <p:cNvSpPr txBox="1"/>
          <p:nvPr>
            <p:custDataLst>
              <p:tags r:id="rId37"/>
            </p:custDataLst>
          </p:nvPr>
        </p:nvSpPr>
        <p:spPr>
          <a:xfrm>
            <a:off x="12700" y="-53984"/>
            <a:ext cx="0" cy="0"/>
          </a:xfrm>
          <a:prstGeom prst="rect">
            <a:avLst/>
          </a:prstGeom>
          <a:noFill/>
        </p:spPr>
        <p:txBody>
          <a:bodyPr vert="horz" wrap="square" lIns="0" tIns="0" rIns="0" bIns="0" rtlCol="0" anchor="ctr" anchorCtr="0">
            <a:spAutoFit/>
          </a:bodyPr>
          <a:lstStyle/>
          <a:p>
            <a:pPr defTabSz="914446">
              <a:defRPr/>
            </a:pPr>
            <a:endParaRPr lang="fr-FR" sz="1000">
              <a:solidFill>
                <a:srgbClr val="323232"/>
              </a:solidFill>
              <a:latin typeface="Calibri" panose="020F0502020204030204" pitchFamily="34" charset="0"/>
            </a:endParaRPr>
          </a:p>
        </p:txBody>
      </p:sp>
      <p:sp>
        <p:nvSpPr>
          <p:cNvPr id="38" name="OTLSHAPE_T_12bcab007c5444988e67b96c4b9395a7_EndDate" hidden="1">
            <a:extLst>
              <a:ext uri="{FF2B5EF4-FFF2-40B4-BE49-F238E27FC236}">
                <a16:creationId xmlns:a16="http://schemas.microsoft.com/office/drawing/2014/main" id="{E2B22CDC-BB5A-F0E2-61A9-A705FDCC9999}"/>
              </a:ext>
            </a:extLst>
          </p:cNvPr>
          <p:cNvSpPr txBox="1"/>
          <p:nvPr>
            <p:custDataLst>
              <p:tags r:id="rId38"/>
            </p:custDataLst>
          </p:nvPr>
        </p:nvSpPr>
        <p:spPr>
          <a:xfrm>
            <a:off x="12700" y="-53984"/>
            <a:ext cx="0" cy="0"/>
          </a:xfrm>
          <a:prstGeom prst="rect">
            <a:avLst/>
          </a:prstGeom>
          <a:noFill/>
        </p:spPr>
        <p:txBody>
          <a:bodyPr vert="horz" wrap="square" lIns="0" tIns="0" rIns="0" bIns="0" rtlCol="0" anchor="ctr" anchorCtr="0">
            <a:spAutoFit/>
          </a:bodyPr>
          <a:lstStyle/>
          <a:p>
            <a:pPr defTabSz="914446">
              <a:defRPr/>
            </a:pPr>
            <a:endParaRPr lang="fr-FR" sz="1000">
              <a:solidFill>
                <a:srgbClr val="323232"/>
              </a:solidFill>
              <a:latin typeface="Calibri" panose="020F0502020204030204" pitchFamily="34" charset="0"/>
            </a:endParaRPr>
          </a:p>
        </p:txBody>
      </p:sp>
      <p:sp>
        <p:nvSpPr>
          <p:cNvPr id="39" name="OTLSHAPE_T_12bcab007c5444988e67b96c4b9395a7_Title">
            <a:extLst>
              <a:ext uri="{FF2B5EF4-FFF2-40B4-BE49-F238E27FC236}">
                <a16:creationId xmlns:a16="http://schemas.microsoft.com/office/drawing/2014/main" id="{3D373613-E993-244F-ED7E-37D4E840A4F9}"/>
              </a:ext>
            </a:extLst>
          </p:cNvPr>
          <p:cNvSpPr txBox="1"/>
          <p:nvPr>
            <p:custDataLst>
              <p:tags r:id="rId39"/>
            </p:custDataLst>
          </p:nvPr>
        </p:nvSpPr>
        <p:spPr>
          <a:xfrm>
            <a:off x="2439129" y="2043432"/>
            <a:ext cx="2311400" cy="262848"/>
          </a:xfrm>
          <a:prstGeom prst="rect">
            <a:avLst/>
          </a:prstGeom>
          <a:noFill/>
        </p:spPr>
        <p:txBody>
          <a:bodyPr vert="horz" wrap="square" lIns="0" tIns="0" rIns="0" bIns="0" rtlCol="0" anchor="ctr" anchorCtr="0">
            <a:spAutoFit/>
          </a:bodyPr>
          <a:lstStyle/>
          <a:p>
            <a:pPr algn="ctr" defTabSz="914446">
              <a:defRPr/>
            </a:pPr>
            <a:r>
              <a:rPr lang="fr-FR" b="1" spc="-14" dirty="0">
                <a:solidFill>
                  <a:schemeClr val="lt1"/>
                </a:solidFill>
                <a:latin typeface="Arial" panose="020B0604020202020204" pitchFamily="34" charset="0"/>
              </a:rPr>
              <a:t>Publication de l'AAC </a:t>
            </a:r>
          </a:p>
        </p:txBody>
      </p:sp>
      <p:sp>
        <p:nvSpPr>
          <p:cNvPr id="40" name="OTLSHAPE_T_12bcab007c5444988e67b96c4b9395a7_JoinedDate">
            <a:extLst>
              <a:ext uri="{FF2B5EF4-FFF2-40B4-BE49-F238E27FC236}">
                <a16:creationId xmlns:a16="http://schemas.microsoft.com/office/drawing/2014/main" id="{02AB93FE-F4A0-AC38-E893-F07897316A8B}"/>
              </a:ext>
            </a:extLst>
          </p:cNvPr>
          <p:cNvSpPr txBox="1"/>
          <p:nvPr>
            <p:custDataLst>
              <p:tags r:id="rId40"/>
            </p:custDataLst>
          </p:nvPr>
        </p:nvSpPr>
        <p:spPr>
          <a:xfrm>
            <a:off x="5082740" y="2097344"/>
            <a:ext cx="1003300" cy="155025"/>
          </a:xfrm>
          <a:prstGeom prst="rect">
            <a:avLst/>
          </a:prstGeom>
          <a:noFill/>
        </p:spPr>
        <p:txBody>
          <a:bodyPr vert="horz" wrap="square" lIns="0" tIns="0" rIns="0" bIns="0" rtlCol="0" anchor="ctr" anchorCtr="0">
            <a:spAutoFit/>
          </a:bodyPr>
          <a:lstStyle/>
          <a:p>
            <a:pPr defTabSz="914446">
              <a:defRPr/>
            </a:pPr>
            <a:r>
              <a:rPr lang="fr-FR" sz="1000" spc="-4">
                <a:solidFill>
                  <a:srgbClr val="323232"/>
                </a:solidFill>
                <a:latin typeface="Calibri" panose="020F0502020204030204" pitchFamily="34" charset="0"/>
              </a:rPr>
              <a:t>25.04.07 - 25.06.30</a:t>
            </a:r>
            <a:endParaRPr lang="fr-FR" sz="1000" spc="-4" dirty="0">
              <a:solidFill>
                <a:srgbClr val="323232"/>
              </a:solidFill>
              <a:latin typeface="Calibri" panose="020F0502020204030204" pitchFamily="34" charset="0"/>
            </a:endParaRPr>
          </a:p>
        </p:txBody>
      </p:sp>
      <p:sp>
        <p:nvSpPr>
          <p:cNvPr id="41" name="OTLSHAPE_T_12bcab007c5444988e67b96c4b9395a7_TextPercentage" hidden="1">
            <a:extLst>
              <a:ext uri="{FF2B5EF4-FFF2-40B4-BE49-F238E27FC236}">
                <a16:creationId xmlns:a16="http://schemas.microsoft.com/office/drawing/2014/main" id="{1003F085-31C8-2629-1E3C-DD767F5520D7}"/>
              </a:ext>
            </a:extLst>
          </p:cNvPr>
          <p:cNvSpPr txBox="1"/>
          <p:nvPr>
            <p:custDataLst>
              <p:tags r:id="rId41"/>
            </p:custDataLst>
          </p:nvPr>
        </p:nvSpPr>
        <p:spPr>
          <a:xfrm>
            <a:off x="12700" y="-130928"/>
            <a:ext cx="0" cy="0"/>
          </a:xfrm>
          <a:prstGeom prst="rect">
            <a:avLst/>
          </a:prstGeom>
          <a:noFill/>
        </p:spPr>
        <p:txBody>
          <a:bodyPr vert="horz" wrap="square" lIns="0" tIns="0" rIns="0" bIns="0" rtlCol="0" anchor="ctr" anchorCtr="0">
            <a:spAutoFit/>
          </a:bodyPr>
          <a:lstStyle/>
          <a:p>
            <a:pPr algn="ctr" defTabSz="914446">
              <a:defRPr/>
            </a:pPr>
            <a:endParaRPr lang="fr-FR" sz="1000">
              <a:solidFill>
                <a:srgbClr val="E8E8E8"/>
              </a:solidFill>
              <a:latin typeface="Calibri" panose="020F0502020204030204" pitchFamily="34" charset="0"/>
            </a:endParaRPr>
          </a:p>
        </p:txBody>
      </p:sp>
      <p:sp>
        <p:nvSpPr>
          <p:cNvPr id="44" name="OTLSHAPE_T_4bf07280d62649559cf1d6b626273f1c_Duration" hidden="1">
            <a:extLst>
              <a:ext uri="{FF2B5EF4-FFF2-40B4-BE49-F238E27FC236}">
                <a16:creationId xmlns:a16="http://schemas.microsoft.com/office/drawing/2014/main" id="{8A4024C5-D1EB-D634-CE73-6E58697630C8}"/>
              </a:ext>
            </a:extLst>
          </p:cNvPr>
          <p:cNvSpPr txBox="1"/>
          <p:nvPr>
            <p:custDataLst>
              <p:tags r:id="rId42"/>
            </p:custDataLst>
          </p:nvPr>
        </p:nvSpPr>
        <p:spPr>
          <a:xfrm>
            <a:off x="12699" y="-378066"/>
            <a:ext cx="393700" cy="165100"/>
          </a:xfrm>
          <a:prstGeom prst="rect">
            <a:avLst/>
          </a:prstGeom>
          <a:noFill/>
        </p:spPr>
        <p:txBody>
          <a:bodyPr vert="horz" wrap="square" lIns="0" tIns="0" rIns="0" bIns="0" rtlCol="0" anchor="ctr" anchorCtr="0">
            <a:spAutoFit/>
          </a:bodyPr>
          <a:lstStyle/>
          <a:p>
            <a:pPr defTabSz="914446">
              <a:defRPr/>
            </a:pPr>
            <a:r>
              <a:rPr lang="fr-FR" sz="1000">
                <a:solidFill>
                  <a:srgbClr val="323232"/>
                </a:solidFill>
                <a:latin typeface="Calibri" panose="020F0502020204030204" pitchFamily="34" charset="0"/>
              </a:rPr>
              <a:t>83 days</a:t>
            </a:r>
          </a:p>
        </p:txBody>
      </p:sp>
      <p:sp>
        <p:nvSpPr>
          <p:cNvPr id="45" name="OTLSHAPE_T_4bf07280d62649559cf1d6b626273f1c_StartDate" hidden="1">
            <a:extLst>
              <a:ext uri="{FF2B5EF4-FFF2-40B4-BE49-F238E27FC236}">
                <a16:creationId xmlns:a16="http://schemas.microsoft.com/office/drawing/2014/main" id="{216E280A-3248-F0A1-8892-0FF45BE38ECA}"/>
              </a:ext>
            </a:extLst>
          </p:cNvPr>
          <p:cNvSpPr txBox="1"/>
          <p:nvPr>
            <p:custDataLst>
              <p:tags r:id="rId43"/>
            </p:custDataLst>
          </p:nvPr>
        </p:nvSpPr>
        <p:spPr>
          <a:xfrm>
            <a:off x="12700" y="-53984"/>
            <a:ext cx="0" cy="0"/>
          </a:xfrm>
          <a:prstGeom prst="rect">
            <a:avLst/>
          </a:prstGeom>
          <a:noFill/>
        </p:spPr>
        <p:txBody>
          <a:bodyPr vert="horz" wrap="square" lIns="0" tIns="0" rIns="0" bIns="0" rtlCol="0" anchor="ctr" anchorCtr="0">
            <a:spAutoFit/>
          </a:bodyPr>
          <a:lstStyle/>
          <a:p>
            <a:pPr defTabSz="914446">
              <a:defRPr/>
            </a:pPr>
            <a:endParaRPr lang="fr-FR" sz="1000">
              <a:solidFill>
                <a:srgbClr val="323232"/>
              </a:solidFill>
              <a:latin typeface="Calibri" panose="020F0502020204030204" pitchFamily="34" charset="0"/>
            </a:endParaRPr>
          </a:p>
        </p:txBody>
      </p:sp>
      <p:sp>
        <p:nvSpPr>
          <p:cNvPr id="46" name="OTLSHAPE_T_4bf07280d62649559cf1d6b626273f1c_EndDate" hidden="1">
            <a:extLst>
              <a:ext uri="{FF2B5EF4-FFF2-40B4-BE49-F238E27FC236}">
                <a16:creationId xmlns:a16="http://schemas.microsoft.com/office/drawing/2014/main" id="{4A22B222-9858-3B8F-5260-D8187AEF3AB7}"/>
              </a:ext>
            </a:extLst>
          </p:cNvPr>
          <p:cNvSpPr txBox="1"/>
          <p:nvPr>
            <p:custDataLst>
              <p:tags r:id="rId44"/>
            </p:custDataLst>
          </p:nvPr>
        </p:nvSpPr>
        <p:spPr>
          <a:xfrm>
            <a:off x="12700" y="-53984"/>
            <a:ext cx="0" cy="0"/>
          </a:xfrm>
          <a:prstGeom prst="rect">
            <a:avLst/>
          </a:prstGeom>
          <a:noFill/>
        </p:spPr>
        <p:txBody>
          <a:bodyPr vert="horz" wrap="square" lIns="0" tIns="0" rIns="0" bIns="0" rtlCol="0" anchor="ctr" anchorCtr="0">
            <a:spAutoFit/>
          </a:bodyPr>
          <a:lstStyle/>
          <a:p>
            <a:pPr defTabSz="914446">
              <a:defRPr/>
            </a:pPr>
            <a:endParaRPr lang="fr-FR" sz="1000">
              <a:solidFill>
                <a:srgbClr val="323232"/>
              </a:solidFill>
              <a:latin typeface="Calibri" panose="020F0502020204030204" pitchFamily="34" charset="0"/>
            </a:endParaRPr>
          </a:p>
        </p:txBody>
      </p:sp>
      <p:sp>
        <p:nvSpPr>
          <p:cNvPr id="47" name="OTLSHAPE_T_4bf07280d62649559cf1d6b626273f1c_Title">
            <a:extLst>
              <a:ext uri="{FF2B5EF4-FFF2-40B4-BE49-F238E27FC236}">
                <a16:creationId xmlns:a16="http://schemas.microsoft.com/office/drawing/2014/main" id="{3313D3F2-4BC5-3A90-E106-3AFAA4F605EB}"/>
              </a:ext>
            </a:extLst>
          </p:cNvPr>
          <p:cNvSpPr txBox="1"/>
          <p:nvPr>
            <p:custDataLst>
              <p:tags r:id="rId45"/>
            </p:custDataLst>
          </p:nvPr>
        </p:nvSpPr>
        <p:spPr>
          <a:xfrm>
            <a:off x="378633" y="2369780"/>
            <a:ext cx="4648200" cy="525695"/>
          </a:xfrm>
          <a:prstGeom prst="rect">
            <a:avLst/>
          </a:prstGeom>
          <a:noFill/>
        </p:spPr>
        <p:txBody>
          <a:bodyPr vert="horz" wrap="square" lIns="0" tIns="0" rIns="0" bIns="0" rtlCol="0" anchor="ctr" anchorCtr="0">
            <a:spAutoFit/>
          </a:bodyPr>
          <a:lstStyle/>
          <a:p>
            <a:pPr defTabSz="914446">
              <a:defRPr/>
            </a:pPr>
            <a:r>
              <a:rPr lang="fr-FR" b="1" dirty="0">
                <a:solidFill>
                  <a:schemeClr val="lt1"/>
                </a:solidFill>
                <a:latin typeface="Arial" panose="020B0604020202020204" pitchFamily="34" charset="0"/>
              </a:rPr>
              <a:t>Processus de sélection et désignation par l'ARS</a:t>
            </a:r>
          </a:p>
        </p:txBody>
      </p:sp>
      <p:sp>
        <p:nvSpPr>
          <p:cNvPr id="48" name="OTLSHAPE_T_4bf07280d62649559cf1d6b626273f1c_JoinedDate">
            <a:extLst>
              <a:ext uri="{FF2B5EF4-FFF2-40B4-BE49-F238E27FC236}">
                <a16:creationId xmlns:a16="http://schemas.microsoft.com/office/drawing/2014/main" id="{A2E4F16B-C4BE-03AF-6E0A-6F4C260A598C}"/>
              </a:ext>
            </a:extLst>
          </p:cNvPr>
          <p:cNvSpPr txBox="1"/>
          <p:nvPr>
            <p:custDataLst>
              <p:tags r:id="rId46"/>
            </p:custDataLst>
          </p:nvPr>
        </p:nvSpPr>
        <p:spPr>
          <a:xfrm>
            <a:off x="9132943" y="2555115"/>
            <a:ext cx="1003300" cy="155025"/>
          </a:xfrm>
          <a:prstGeom prst="rect">
            <a:avLst/>
          </a:prstGeom>
          <a:noFill/>
        </p:spPr>
        <p:txBody>
          <a:bodyPr vert="horz" wrap="square" lIns="0" tIns="0" rIns="0" bIns="0" rtlCol="0" anchor="ctr" anchorCtr="0">
            <a:spAutoFit/>
          </a:bodyPr>
          <a:lstStyle/>
          <a:p>
            <a:pPr defTabSz="914446">
              <a:defRPr/>
            </a:pPr>
            <a:r>
              <a:rPr lang="fr-FR" sz="1000" spc="-4">
                <a:solidFill>
                  <a:srgbClr val="323232"/>
                </a:solidFill>
                <a:latin typeface="Calibri" panose="020F0502020204030204" pitchFamily="34" charset="0"/>
              </a:rPr>
              <a:t>25.07.02 - 25.10.26</a:t>
            </a:r>
          </a:p>
        </p:txBody>
      </p:sp>
      <p:sp>
        <p:nvSpPr>
          <p:cNvPr id="49" name="OTLSHAPE_T_4bf07280d62649559cf1d6b626273f1c_TextPercentage" hidden="1">
            <a:extLst>
              <a:ext uri="{FF2B5EF4-FFF2-40B4-BE49-F238E27FC236}">
                <a16:creationId xmlns:a16="http://schemas.microsoft.com/office/drawing/2014/main" id="{8F4043FB-4484-C914-6D44-19E076FBE4CB}"/>
              </a:ext>
            </a:extLst>
          </p:cNvPr>
          <p:cNvSpPr txBox="1"/>
          <p:nvPr>
            <p:custDataLst>
              <p:tags r:id="rId47"/>
            </p:custDataLst>
          </p:nvPr>
        </p:nvSpPr>
        <p:spPr>
          <a:xfrm>
            <a:off x="12700" y="-130928"/>
            <a:ext cx="0" cy="0"/>
          </a:xfrm>
          <a:prstGeom prst="rect">
            <a:avLst/>
          </a:prstGeom>
          <a:noFill/>
        </p:spPr>
        <p:txBody>
          <a:bodyPr vert="horz" wrap="square" lIns="0" tIns="0" rIns="0" bIns="0" rtlCol="0" anchor="ctr" anchorCtr="0">
            <a:spAutoFit/>
          </a:bodyPr>
          <a:lstStyle/>
          <a:p>
            <a:pPr algn="ctr" defTabSz="914446">
              <a:defRPr/>
            </a:pPr>
            <a:endParaRPr lang="fr-FR" sz="1000">
              <a:solidFill>
                <a:srgbClr val="E8E8E8"/>
              </a:solidFill>
              <a:latin typeface="Calibri" panose="020F0502020204030204" pitchFamily="34" charset="0"/>
            </a:endParaRPr>
          </a:p>
        </p:txBody>
      </p:sp>
      <p:sp>
        <p:nvSpPr>
          <p:cNvPr id="61" name="OTLSHAPE_T_a8007e0f3e2846fd90b9e8365592dc96_Duration" hidden="1">
            <a:extLst>
              <a:ext uri="{FF2B5EF4-FFF2-40B4-BE49-F238E27FC236}">
                <a16:creationId xmlns:a16="http://schemas.microsoft.com/office/drawing/2014/main" id="{3DB8702E-AA20-10EA-304F-301A20C6BB03}"/>
              </a:ext>
            </a:extLst>
          </p:cNvPr>
          <p:cNvSpPr txBox="1"/>
          <p:nvPr>
            <p:custDataLst>
              <p:tags r:id="rId48"/>
            </p:custDataLst>
          </p:nvPr>
        </p:nvSpPr>
        <p:spPr>
          <a:xfrm>
            <a:off x="12699" y="-378066"/>
            <a:ext cx="393700" cy="165100"/>
          </a:xfrm>
          <a:prstGeom prst="rect">
            <a:avLst/>
          </a:prstGeom>
          <a:noFill/>
        </p:spPr>
        <p:txBody>
          <a:bodyPr vert="horz" wrap="square" lIns="0" tIns="0" rIns="0" bIns="0" rtlCol="0" anchor="ctr" anchorCtr="0">
            <a:spAutoFit/>
          </a:bodyPr>
          <a:lstStyle/>
          <a:p>
            <a:pPr defTabSz="914446">
              <a:defRPr/>
            </a:pPr>
            <a:r>
              <a:rPr lang="fr-FR" sz="1000">
                <a:solidFill>
                  <a:srgbClr val="323232"/>
                </a:solidFill>
                <a:latin typeface="Calibri" panose="020F0502020204030204" pitchFamily="34" charset="0"/>
              </a:rPr>
              <a:t>23 days</a:t>
            </a:r>
          </a:p>
        </p:txBody>
      </p:sp>
      <p:sp>
        <p:nvSpPr>
          <p:cNvPr id="62" name="OTLSHAPE_T_a8007e0f3e2846fd90b9e8365592dc96_StartDate" hidden="1">
            <a:extLst>
              <a:ext uri="{FF2B5EF4-FFF2-40B4-BE49-F238E27FC236}">
                <a16:creationId xmlns:a16="http://schemas.microsoft.com/office/drawing/2014/main" id="{DCD5FC72-69CA-AA28-3E37-082DD89424E5}"/>
              </a:ext>
            </a:extLst>
          </p:cNvPr>
          <p:cNvSpPr txBox="1"/>
          <p:nvPr>
            <p:custDataLst>
              <p:tags r:id="rId49"/>
            </p:custDataLst>
          </p:nvPr>
        </p:nvSpPr>
        <p:spPr>
          <a:xfrm>
            <a:off x="12700" y="-53984"/>
            <a:ext cx="0" cy="0"/>
          </a:xfrm>
          <a:prstGeom prst="rect">
            <a:avLst/>
          </a:prstGeom>
          <a:noFill/>
        </p:spPr>
        <p:txBody>
          <a:bodyPr vert="horz" wrap="square" lIns="0" tIns="0" rIns="0" bIns="0" rtlCol="0" anchor="ctr" anchorCtr="0">
            <a:spAutoFit/>
          </a:bodyPr>
          <a:lstStyle/>
          <a:p>
            <a:pPr defTabSz="914446">
              <a:defRPr/>
            </a:pPr>
            <a:endParaRPr lang="fr-FR" sz="1000">
              <a:solidFill>
                <a:srgbClr val="323232"/>
              </a:solidFill>
              <a:latin typeface="Calibri" panose="020F0502020204030204" pitchFamily="34" charset="0"/>
            </a:endParaRPr>
          </a:p>
        </p:txBody>
      </p:sp>
      <p:sp>
        <p:nvSpPr>
          <p:cNvPr id="63" name="OTLSHAPE_T_a8007e0f3e2846fd90b9e8365592dc96_EndDate" hidden="1">
            <a:extLst>
              <a:ext uri="{FF2B5EF4-FFF2-40B4-BE49-F238E27FC236}">
                <a16:creationId xmlns:a16="http://schemas.microsoft.com/office/drawing/2014/main" id="{25BC1A8C-3030-3F2B-D741-D34B6F95A941}"/>
              </a:ext>
            </a:extLst>
          </p:cNvPr>
          <p:cNvSpPr txBox="1"/>
          <p:nvPr>
            <p:custDataLst>
              <p:tags r:id="rId50"/>
            </p:custDataLst>
          </p:nvPr>
        </p:nvSpPr>
        <p:spPr>
          <a:xfrm>
            <a:off x="12700" y="-53984"/>
            <a:ext cx="0" cy="0"/>
          </a:xfrm>
          <a:prstGeom prst="rect">
            <a:avLst/>
          </a:prstGeom>
          <a:noFill/>
        </p:spPr>
        <p:txBody>
          <a:bodyPr vert="horz" wrap="square" lIns="0" tIns="0" rIns="0" bIns="0" rtlCol="0" anchor="ctr" anchorCtr="0">
            <a:spAutoFit/>
          </a:bodyPr>
          <a:lstStyle/>
          <a:p>
            <a:pPr defTabSz="914446">
              <a:defRPr/>
            </a:pPr>
            <a:endParaRPr lang="fr-FR" sz="1000">
              <a:solidFill>
                <a:srgbClr val="323232"/>
              </a:solidFill>
              <a:latin typeface="Calibri" panose="020F0502020204030204" pitchFamily="34" charset="0"/>
            </a:endParaRPr>
          </a:p>
        </p:txBody>
      </p:sp>
      <p:sp>
        <p:nvSpPr>
          <p:cNvPr id="64" name="OTLSHAPE_T_a8007e0f3e2846fd90b9e8365592dc96_Title">
            <a:extLst>
              <a:ext uri="{FF2B5EF4-FFF2-40B4-BE49-F238E27FC236}">
                <a16:creationId xmlns:a16="http://schemas.microsoft.com/office/drawing/2014/main" id="{7ADE6692-4495-0AA9-67DB-5C930D47F09E}"/>
              </a:ext>
            </a:extLst>
          </p:cNvPr>
          <p:cNvSpPr txBox="1"/>
          <p:nvPr>
            <p:custDataLst>
              <p:tags r:id="rId51"/>
            </p:custDataLst>
          </p:nvPr>
        </p:nvSpPr>
        <p:spPr>
          <a:xfrm>
            <a:off x="9082167" y="2958975"/>
            <a:ext cx="3060700" cy="204470"/>
          </a:xfrm>
          <a:prstGeom prst="rect">
            <a:avLst/>
          </a:prstGeom>
          <a:noFill/>
        </p:spPr>
        <p:txBody>
          <a:bodyPr vert="horz" wrap="square" lIns="0" tIns="0" rIns="0" bIns="0" rtlCol="0" anchor="ctr" anchorCtr="0">
            <a:spAutoFit/>
          </a:bodyPr>
          <a:lstStyle/>
          <a:p>
            <a:pPr defTabSz="914446">
              <a:defRPr/>
            </a:pPr>
            <a:r>
              <a:rPr lang="fr-FR" sz="1400" b="1" spc="-4" dirty="0">
                <a:solidFill>
                  <a:schemeClr val="dk1"/>
                </a:solidFill>
                <a:latin typeface="Arial" panose="020B0604020202020204" pitchFamily="34" charset="0"/>
              </a:rPr>
              <a:t>Signature DG ARS des désignations</a:t>
            </a:r>
          </a:p>
        </p:txBody>
      </p:sp>
      <p:sp>
        <p:nvSpPr>
          <p:cNvPr id="65" name="OTLSHAPE_T_a8007e0f3e2846fd90b9e8365592dc96_JoinedDate">
            <a:extLst>
              <a:ext uri="{FF2B5EF4-FFF2-40B4-BE49-F238E27FC236}">
                <a16:creationId xmlns:a16="http://schemas.microsoft.com/office/drawing/2014/main" id="{CE87B7F1-93CC-5938-3BAA-B3DE3E1684AE}"/>
              </a:ext>
            </a:extLst>
          </p:cNvPr>
          <p:cNvSpPr txBox="1"/>
          <p:nvPr>
            <p:custDataLst>
              <p:tags r:id="rId52"/>
            </p:custDataLst>
          </p:nvPr>
        </p:nvSpPr>
        <p:spPr>
          <a:xfrm>
            <a:off x="10196980" y="3187533"/>
            <a:ext cx="1003300" cy="155025"/>
          </a:xfrm>
          <a:prstGeom prst="rect">
            <a:avLst/>
          </a:prstGeom>
          <a:noFill/>
        </p:spPr>
        <p:txBody>
          <a:bodyPr vert="horz" wrap="square" lIns="0" tIns="0" rIns="0" bIns="0" rtlCol="0" anchor="ctr" anchorCtr="0">
            <a:spAutoFit/>
          </a:bodyPr>
          <a:lstStyle/>
          <a:p>
            <a:pPr defTabSz="914446">
              <a:defRPr/>
            </a:pPr>
            <a:r>
              <a:rPr lang="fr-FR" sz="1000" spc="-4">
                <a:solidFill>
                  <a:srgbClr val="323232"/>
                </a:solidFill>
                <a:latin typeface="Calibri" panose="020F0502020204030204" pitchFamily="34" charset="0"/>
              </a:rPr>
              <a:t>25.10.27 - 25.11.26</a:t>
            </a:r>
          </a:p>
        </p:txBody>
      </p:sp>
      <p:sp>
        <p:nvSpPr>
          <p:cNvPr id="66" name="OTLSHAPE_T_a8007e0f3e2846fd90b9e8365592dc96_TextPercentage" hidden="1">
            <a:extLst>
              <a:ext uri="{FF2B5EF4-FFF2-40B4-BE49-F238E27FC236}">
                <a16:creationId xmlns:a16="http://schemas.microsoft.com/office/drawing/2014/main" id="{F84DFFA8-4EBE-3EA2-2AB7-22B48BFF998F}"/>
              </a:ext>
            </a:extLst>
          </p:cNvPr>
          <p:cNvSpPr txBox="1"/>
          <p:nvPr>
            <p:custDataLst>
              <p:tags r:id="rId53"/>
            </p:custDataLst>
          </p:nvPr>
        </p:nvSpPr>
        <p:spPr>
          <a:xfrm>
            <a:off x="12700" y="-130928"/>
            <a:ext cx="0" cy="0"/>
          </a:xfrm>
          <a:prstGeom prst="rect">
            <a:avLst/>
          </a:prstGeom>
          <a:noFill/>
        </p:spPr>
        <p:txBody>
          <a:bodyPr vert="horz" wrap="square" lIns="0" tIns="0" rIns="0" bIns="0" rtlCol="0" anchor="ctr" anchorCtr="0">
            <a:spAutoFit/>
          </a:bodyPr>
          <a:lstStyle/>
          <a:p>
            <a:pPr algn="ctr" defTabSz="914446">
              <a:defRPr/>
            </a:pPr>
            <a:endParaRPr lang="fr-FR" sz="1000">
              <a:solidFill>
                <a:srgbClr val="E8E8E8"/>
              </a:solidFill>
              <a:latin typeface="Calibri" panose="020F0502020204030204" pitchFamily="34" charset="0"/>
            </a:endParaRPr>
          </a:p>
        </p:txBody>
      </p:sp>
      <p:sp>
        <p:nvSpPr>
          <p:cNvPr id="18" name="OTLSHAPE_M_6cc1f4d981a74516bd75bd826ded8dbd_Shape">
            <a:extLst>
              <a:ext uri="{FF2B5EF4-FFF2-40B4-BE49-F238E27FC236}">
                <a16:creationId xmlns:a16="http://schemas.microsoft.com/office/drawing/2014/main" id="{44C0A9B1-2AFB-E1BC-EF9D-FE7F73E58EE5}"/>
              </a:ext>
            </a:extLst>
          </p:cNvPr>
          <p:cNvSpPr/>
          <p:nvPr>
            <p:custDataLst>
              <p:tags r:id="rId54"/>
            </p:custDataLst>
          </p:nvPr>
        </p:nvSpPr>
        <p:spPr>
          <a:xfrm rot="16200000">
            <a:off x="1940228" y="5258065"/>
            <a:ext cx="165100" cy="165100"/>
          </a:xfrm>
          <a:prstGeom prst="flowChartMerge">
            <a:avLst/>
          </a:prstGeom>
          <a:solidFill>
            <a:schemeClr val="accent6"/>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446">
              <a:defRPr/>
            </a:pPr>
            <a:endParaRPr lang="fr-FR">
              <a:solidFill>
                <a:prstClr val="white"/>
              </a:solidFill>
              <a:latin typeface="Aptos" panose="02110004020202020204"/>
            </a:endParaRPr>
          </a:p>
        </p:txBody>
      </p:sp>
      <p:sp>
        <p:nvSpPr>
          <p:cNvPr id="33" name="OTLSHAPE_M_4e9322ec2b1d461192b554a64e9ee4f5_Shape">
            <a:extLst>
              <a:ext uri="{FF2B5EF4-FFF2-40B4-BE49-F238E27FC236}">
                <a16:creationId xmlns:a16="http://schemas.microsoft.com/office/drawing/2014/main" id="{078B8B88-20FA-B448-41DA-F1F1E78062CD}"/>
              </a:ext>
            </a:extLst>
          </p:cNvPr>
          <p:cNvSpPr/>
          <p:nvPr>
            <p:custDataLst>
              <p:tags r:id="rId55"/>
            </p:custDataLst>
          </p:nvPr>
        </p:nvSpPr>
        <p:spPr>
          <a:xfrm rot="16200000">
            <a:off x="3381826" y="5814183"/>
            <a:ext cx="165100" cy="165100"/>
          </a:xfrm>
          <a:prstGeom prst="flowChartMerge">
            <a:avLst/>
          </a:prstGeom>
          <a:solidFill>
            <a:schemeClr val="accent6"/>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446">
              <a:defRPr/>
            </a:pPr>
            <a:endParaRPr lang="fr-FR">
              <a:solidFill>
                <a:prstClr val="white"/>
              </a:solidFill>
              <a:latin typeface="Aptos" panose="02110004020202020204"/>
            </a:endParaRPr>
          </a:p>
        </p:txBody>
      </p:sp>
      <p:sp>
        <p:nvSpPr>
          <p:cNvPr id="58" name="OTLSHAPE_M_e5d4bbaa587a4db3a3d58bf4178178ba_Shape">
            <a:extLst>
              <a:ext uri="{FF2B5EF4-FFF2-40B4-BE49-F238E27FC236}">
                <a16:creationId xmlns:a16="http://schemas.microsoft.com/office/drawing/2014/main" id="{67E1F1A5-235F-9AA7-4FE0-A4F1B4642784}"/>
              </a:ext>
            </a:extLst>
          </p:cNvPr>
          <p:cNvSpPr/>
          <p:nvPr>
            <p:custDataLst>
              <p:tags r:id="rId56"/>
            </p:custDataLst>
          </p:nvPr>
        </p:nvSpPr>
        <p:spPr>
          <a:xfrm>
            <a:off x="10272146" y="4297640"/>
            <a:ext cx="228600" cy="254000"/>
          </a:xfrm>
          <a:prstGeom prst="star5">
            <a:avLst>
              <a:gd name="adj" fmla="val 25000"/>
              <a:gd name="hf" fmla="val 105146"/>
              <a:gd name="vf" fmla="val 110557"/>
            </a:avLst>
          </a:prstGeom>
          <a:solidFill>
            <a:srgbClr val="EA161E"/>
          </a:solidFill>
          <a:ln w="19050" cap="flat" cmpd="sng" algn="ctr">
            <a:noFill/>
            <a:prstDash val="solid"/>
            <a:miter lim="800000"/>
          </a:ln>
          <a:effectLst/>
          <a:extLst>
            <a:ext uri="{91240B29-F687-4F45-9708-019B960494DF}">
              <a14:hiddenLine xmlns:a14="http://schemas.microsoft.com/office/drawing/2010/main" w="1905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446">
              <a:defRPr/>
            </a:pPr>
            <a:endParaRPr lang="fr-FR">
              <a:solidFill>
                <a:prstClr val="white"/>
              </a:solidFill>
              <a:latin typeface="Aptos" panose="02110004020202020204"/>
            </a:endParaRPr>
          </a:p>
        </p:txBody>
      </p:sp>
      <p:sp>
        <p:nvSpPr>
          <p:cNvPr id="90" name="OTLSHAPE_M_8a2d6fd8586c4a4aa0892ba63aab13ed_Shape">
            <a:extLst>
              <a:ext uri="{FF2B5EF4-FFF2-40B4-BE49-F238E27FC236}">
                <a16:creationId xmlns:a16="http://schemas.microsoft.com/office/drawing/2014/main" id="{158295E2-B1AF-58D5-3F08-9F89C3CA5BFC}"/>
              </a:ext>
            </a:extLst>
          </p:cNvPr>
          <p:cNvSpPr/>
          <p:nvPr>
            <p:custDataLst>
              <p:tags r:id="rId57"/>
            </p:custDataLst>
          </p:nvPr>
        </p:nvSpPr>
        <p:spPr>
          <a:xfrm>
            <a:off x="1996344" y="3789640"/>
            <a:ext cx="304800" cy="330200"/>
          </a:xfrm>
          <a:prstGeom prst="star5">
            <a:avLst>
              <a:gd name="adj" fmla="val 25000"/>
              <a:gd name="hf" fmla="val 105146"/>
              <a:gd name="vf" fmla="val 110557"/>
            </a:avLst>
          </a:prstGeom>
          <a:solidFill>
            <a:srgbClr val="0A1CEC"/>
          </a:solidFill>
          <a:ln w="25400" cap="flat" cmpd="sng" algn="ctr">
            <a:noFill/>
            <a:prstDash val="solid"/>
          </a:ln>
          <a:effectLst/>
          <a:extLst>
            <a:ext uri="{91240B29-F687-4F45-9708-019B960494DF}">
              <a14:hiddenLine xmlns:a14="http://schemas.microsoft.com/office/drawing/2010/main" w="25400" cap="flat" cmpd="sng" algn="ctr">
                <a:solidFill>
                  <a:schemeClr val="accent1">
                    <a:shade val="15000"/>
                  </a:schemeClr>
                </a:solidFill>
                <a:prstDash val="solid"/>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630"/>
            <a:endParaRPr lang="fr-FR">
              <a:solidFill>
                <a:srgbClr val="FFFFFF"/>
              </a:solidFill>
              <a:latin typeface="Arial"/>
            </a:endParaRPr>
          </a:p>
        </p:txBody>
      </p:sp>
      <p:sp>
        <p:nvSpPr>
          <p:cNvPr id="68" name="OTLSHAPE_M_a4c3f43083b44cfea26b6d4e0284256c_Shape">
            <a:extLst>
              <a:ext uri="{FF2B5EF4-FFF2-40B4-BE49-F238E27FC236}">
                <a16:creationId xmlns:a16="http://schemas.microsoft.com/office/drawing/2014/main" id="{EDD97B89-00A5-E554-B2E2-9E048C52D790}"/>
              </a:ext>
            </a:extLst>
          </p:cNvPr>
          <p:cNvSpPr/>
          <p:nvPr>
            <p:custDataLst>
              <p:tags r:id="rId58"/>
            </p:custDataLst>
          </p:nvPr>
        </p:nvSpPr>
        <p:spPr>
          <a:xfrm>
            <a:off x="4879540" y="3789640"/>
            <a:ext cx="304800" cy="330200"/>
          </a:xfrm>
          <a:prstGeom prst="star5">
            <a:avLst>
              <a:gd name="adj" fmla="val 25000"/>
              <a:gd name="hf" fmla="val 105146"/>
              <a:gd name="vf" fmla="val 110557"/>
            </a:avLst>
          </a:prstGeom>
          <a:solidFill>
            <a:srgbClr val="0A1CEC"/>
          </a:solidFill>
          <a:ln w="25400" cap="flat" cmpd="sng" algn="ctr">
            <a:noFill/>
            <a:prstDash val="solid"/>
          </a:ln>
          <a:effectLst/>
          <a:extLst>
            <a:ext uri="{91240B29-F687-4F45-9708-019B960494DF}">
              <a14:hiddenLine xmlns:a14="http://schemas.microsoft.com/office/drawing/2010/main" w="25400" cap="flat" cmpd="sng" algn="ctr">
                <a:solidFill>
                  <a:schemeClr val="accent1">
                    <a:shade val="15000"/>
                  </a:schemeClr>
                </a:solidFill>
                <a:prstDash val="solid"/>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630"/>
            <a:endParaRPr lang="fr-FR" sz="1200">
              <a:solidFill>
                <a:srgbClr val="FFFFFF"/>
              </a:solidFill>
              <a:latin typeface="Arial"/>
            </a:endParaRPr>
          </a:p>
        </p:txBody>
      </p:sp>
      <p:sp>
        <p:nvSpPr>
          <p:cNvPr id="16" name="OTLSHAPE_M_6cc1f4d981a74516bd75bd826ded8dbd_Title">
            <a:extLst>
              <a:ext uri="{FF2B5EF4-FFF2-40B4-BE49-F238E27FC236}">
                <a16:creationId xmlns:a16="http://schemas.microsoft.com/office/drawing/2014/main" id="{867778D8-F261-F5F8-38B3-CEA0D002CD19}"/>
              </a:ext>
            </a:extLst>
          </p:cNvPr>
          <p:cNvSpPr txBox="1"/>
          <p:nvPr>
            <p:custDataLst>
              <p:tags r:id="rId59"/>
            </p:custDataLst>
          </p:nvPr>
        </p:nvSpPr>
        <p:spPr>
          <a:xfrm>
            <a:off x="2137078" y="5341293"/>
            <a:ext cx="2032000" cy="204470"/>
          </a:xfrm>
          <a:prstGeom prst="rect">
            <a:avLst/>
          </a:prstGeom>
          <a:noFill/>
        </p:spPr>
        <p:txBody>
          <a:bodyPr vert="horz" wrap="square" lIns="0" tIns="0" rIns="0" bIns="0" rtlCol="0" anchor="ctr" anchorCtr="0">
            <a:spAutoFit/>
          </a:bodyPr>
          <a:lstStyle/>
          <a:p>
            <a:pPr defTabSz="914446">
              <a:defRPr/>
            </a:pPr>
            <a:r>
              <a:rPr lang="fr-FR" sz="1400" b="1" spc="-8" dirty="0">
                <a:solidFill>
                  <a:schemeClr val="dk1"/>
                </a:solidFill>
                <a:latin typeface="Arial" panose="020B0604020202020204" pitchFamily="34" charset="0"/>
              </a:rPr>
              <a:t>Webinaire d'information</a:t>
            </a:r>
          </a:p>
        </p:txBody>
      </p:sp>
      <p:sp>
        <p:nvSpPr>
          <p:cNvPr id="17" name="OTLSHAPE_M_6cc1f4d981a74516bd75bd826ded8dbd_Date">
            <a:extLst>
              <a:ext uri="{FF2B5EF4-FFF2-40B4-BE49-F238E27FC236}">
                <a16:creationId xmlns:a16="http://schemas.microsoft.com/office/drawing/2014/main" id="{7973EB83-4023-05C8-F012-6CD02B2DED0D}"/>
              </a:ext>
            </a:extLst>
          </p:cNvPr>
          <p:cNvSpPr txBox="1"/>
          <p:nvPr>
            <p:custDataLst>
              <p:tags r:id="rId60"/>
            </p:custDataLst>
          </p:nvPr>
        </p:nvSpPr>
        <p:spPr>
          <a:xfrm>
            <a:off x="2137078" y="5186268"/>
            <a:ext cx="698500" cy="155025"/>
          </a:xfrm>
          <a:prstGeom prst="rect">
            <a:avLst/>
          </a:prstGeom>
          <a:noFill/>
        </p:spPr>
        <p:txBody>
          <a:bodyPr vert="horz" wrap="square" lIns="0" tIns="0" rIns="0" bIns="0" rtlCol="0" anchor="ctr" anchorCtr="0">
            <a:spAutoFit/>
          </a:bodyPr>
          <a:lstStyle/>
          <a:p>
            <a:pPr defTabSz="914446">
              <a:defRPr/>
            </a:pPr>
            <a:r>
              <a:rPr lang="fr-FR" sz="1000" spc="-4">
                <a:solidFill>
                  <a:srgbClr val="323232"/>
                </a:solidFill>
                <a:latin typeface="Calibri" panose="020F0502020204030204" pitchFamily="34" charset="0"/>
              </a:rPr>
              <a:t>Mar 31, 2025</a:t>
            </a:r>
          </a:p>
        </p:txBody>
      </p:sp>
      <p:sp>
        <p:nvSpPr>
          <p:cNvPr id="31" name="OTLSHAPE_M_4e9322ec2b1d461192b554a64e9ee4f5_Title">
            <a:extLst>
              <a:ext uri="{FF2B5EF4-FFF2-40B4-BE49-F238E27FC236}">
                <a16:creationId xmlns:a16="http://schemas.microsoft.com/office/drawing/2014/main" id="{A386B167-77FD-06DE-7176-225FD17040CD}"/>
              </a:ext>
            </a:extLst>
          </p:cNvPr>
          <p:cNvSpPr txBox="1"/>
          <p:nvPr>
            <p:custDataLst>
              <p:tags r:id="rId61"/>
            </p:custDataLst>
          </p:nvPr>
        </p:nvSpPr>
        <p:spPr>
          <a:xfrm>
            <a:off x="3578676" y="5897410"/>
            <a:ext cx="2679700" cy="204470"/>
          </a:xfrm>
          <a:prstGeom prst="rect">
            <a:avLst/>
          </a:prstGeom>
          <a:noFill/>
        </p:spPr>
        <p:txBody>
          <a:bodyPr vert="horz" wrap="square" lIns="0" tIns="0" rIns="0" bIns="0" rtlCol="0" anchor="ctr" anchorCtr="0">
            <a:noAutofit/>
          </a:bodyPr>
          <a:lstStyle/>
          <a:p>
            <a:pPr defTabSz="914446">
              <a:defRPr/>
            </a:pPr>
            <a:r>
              <a:rPr lang="fr-FR" sz="1400" b="1" spc="-4" dirty="0">
                <a:solidFill>
                  <a:schemeClr val="dk1"/>
                </a:solidFill>
                <a:latin typeface="Arial" panose="020B0604020202020204" pitchFamily="34" charset="0"/>
              </a:rPr>
              <a:t>Webinaire questions / réponses</a:t>
            </a:r>
          </a:p>
        </p:txBody>
      </p:sp>
      <p:sp>
        <p:nvSpPr>
          <p:cNvPr id="32" name="OTLSHAPE_M_4e9322ec2b1d461192b554a64e9ee4f5_Date">
            <a:extLst>
              <a:ext uri="{FF2B5EF4-FFF2-40B4-BE49-F238E27FC236}">
                <a16:creationId xmlns:a16="http://schemas.microsoft.com/office/drawing/2014/main" id="{8C478AA4-B28B-A658-2F46-26BFB4C73380}"/>
              </a:ext>
            </a:extLst>
          </p:cNvPr>
          <p:cNvSpPr txBox="1"/>
          <p:nvPr>
            <p:custDataLst>
              <p:tags r:id="rId62"/>
            </p:custDataLst>
          </p:nvPr>
        </p:nvSpPr>
        <p:spPr>
          <a:xfrm>
            <a:off x="3578676" y="5742386"/>
            <a:ext cx="711200" cy="155025"/>
          </a:xfrm>
          <a:prstGeom prst="rect">
            <a:avLst/>
          </a:prstGeom>
          <a:noFill/>
        </p:spPr>
        <p:txBody>
          <a:bodyPr vert="horz" wrap="square" lIns="0" tIns="0" rIns="0" bIns="0" rtlCol="0" anchor="ctr" anchorCtr="0">
            <a:spAutoFit/>
          </a:bodyPr>
          <a:lstStyle/>
          <a:p>
            <a:pPr defTabSz="914446">
              <a:defRPr/>
            </a:pPr>
            <a:r>
              <a:rPr lang="fr-FR" sz="1000" spc="-6">
                <a:solidFill>
                  <a:srgbClr val="323232"/>
                </a:solidFill>
                <a:latin typeface="Calibri" panose="020F0502020204030204" pitchFamily="34" charset="0"/>
              </a:rPr>
              <a:t>May 12, 2025</a:t>
            </a:r>
          </a:p>
        </p:txBody>
      </p:sp>
      <p:sp>
        <p:nvSpPr>
          <p:cNvPr id="56" name="OTLSHAPE_M_e5d4bbaa587a4db3a3d58bf4178178ba_Title">
            <a:extLst>
              <a:ext uri="{FF2B5EF4-FFF2-40B4-BE49-F238E27FC236}">
                <a16:creationId xmlns:a16="http://schemas.microsoft.com/office/drawing/2014/main" id="{24246694-5318-59D1-12CE-62E57921DEE9}"/>
              </a:ext>
            </a:extLst>
          </p:cNvPr>
          <p:cNvSpPr txBox="1"/>
          <p:nvPr>
            <p:custDataLst>
              <p:tags r:id="rId63"/>
            </p:custDataLst>
          </p:nvPr>
        </p:nvSpPr>
        <p:spPr>
          <a:xfrm>
            <a:off x="9185788" y="4732065"/>
            <a:ext cx="2413000" cy="408940"/>
          </a:xfrm>
          <a:prstGeom prst="rect">
            <a:avLst/>
          </a:prstGeom>
          <a:noFill/>
        </p:spPr>
        <p:txBody>
          <a:bodyPr vert="horz" wrap="square" lIns="0" tIns="0" rIns="0" bIns="0" rtlCol="0" anchor="ctr" anchorCtr="0">
            <a:spAutoFit/>
          </a:bodyPr>
          <a:lstStyle/>
          <a:p>
            <a:pPr algn="ctr" defTabSz="914446">
              <a:defRPr/>
            </a:pPr>
            <a:r>
              <a:rPr lang="fr-FR" sz="1400" b="1">
                <a:solidFill>
                  <a:schemeClr val="dk1"/>
                </a:solidFill>
                <a:latin typeface="Arial" panose="020B0604020202020204" pitchFamily="34" charset="0"/>
              </a:rPr>
              <a:t>Début du mandat 2025-2028 des RU en CDU</a:t>
            </a:r>
          </a:p>
        </p:txBody>
      </p:sp>
      <p:sp>
        <p:nvSpPr>
          <p:cNvPr id="57" name="OTLSHAPE_M_e5d4bbaa587a4db3a3d58bf4178178ba_Date">
            <a:extLst>
              <a:ext uri="{FF2B5EF4-FFF2-40B4-BE49-F238E27FC236}">
                <a16:creationId xmlns:a16="http://schemas.microsoft.com/office/drawing/2014/main" id="{32DBDC32-D6BC-2D58-EE0F-4AF74543959F}"/>
              </a:ext>
            </a:extLst>
          </p:cNvPr>
          <p:cNvSpPr txBox="1"/>
          <p:nvPr>
            <p:custDataLst>
              <p:tags r:id="rId64"/>
            </p:custDataLst>
          </p:nvPr>
        </p:nvSpPr>
        <p:spPr>
          <a:xfrm>
            <a:off x="10083381" y="4577040"/>
            <a:ext cx="609600" cy="155025"/>
          </a:xfrm>
          <a:prstGeom prst="rect">
            <a:avLst/>
          </a:prstGeom>
          <a:noFill/>
        </p:spPr>
        <p:txBody>
          <a:bodyPr vert="horz" wrap="square" lIns="0" tIns="0" rIns="0" bIns="0" rtlCol="0" anchor="ctr" anchorCtr="0">
            <a:spAutoFit/>
          </a:bodyPr>
          <a:lstStyle/>
          <a:p>
            <a:pPr algn="ctr" defTabSz="914446">
              <a:defRPr/>
            </a:pPr>
            <a:r>
              <a:rPr lang="fr-FR" sz="1000" spc="-6">
                <a:solidFill>
                  <a:srgbClr val="323232"/>
                </a:solidFill>
                <a:latin typeface="Calibri" panose="020F0502020204030204" pitchFamily="34" charset="0"/>
              </a:rPr>
              <a:t>Dec 3, 2025</a:t>
            </a:r>
          </a:p>
        </p:txBody>
      </p:sp>
      <p:sp>
        <p:nvSpPr>
          <p:cNvPr id="88" name="OTLSHAPE_M_8a2d6fd8586c4a4aa0892ba63aab13ed_Title">
            <a:extLst>
              <a:ext uri="{FF2B5EF4-FFF2-40B4-BE49-F238E27FC236}">
                <a16:creationId xmlns:a16="http://schemas.microsoft.com/office/drawing/2014/main" id="{9AC73359-B4B8-7141-AD20-5D12B6558C5A}"/>
              </a:ext>
            </a:extLst>
          </p:cNvPr>
          <p:cNvSpPr txBox="1"/>
          <p:nvPr>
            <p:custDataLst>
              <p:tags r:id="rId65"/>
            </p:custDataLst>
          </p:nvPr>
        </p:nvSpPr>
        <p:spPr>
          <a:xfrm>
            <a:off x="946922" y="3404745"/>
            <a:ext cx="2413000" cy="204470"/>
          </a:xfrm>
          <a:prstGeom prst="rect">
            <a:avLst/>
          </a:prstGeom>
          <a:noFill/>
        </p:spPr>
        <p:txBody>
          <a:bodyPr vert="horz" wrap="square" lIns="0" tIns="0" rIns="0" bIns="0" rtlCol="0" anchor="ctr" anchorCtr="0">
            <a:spAutoFit/>
          </a:bodyPr>
          <a:lstStyle/>
          <a:p>
            <a:pPr algn="ctr" defTabSz="609630"/>
            <a:r>
              <a:rPr lang="fr-FR" sz="1400" b="1" spc="-4" dirty="0">
                <a:solidFill>
                  <a:schemeClr val="dk1"/>
                </a:solidFill>
                <a:latin typeface="Arial" panose="020B0604020202020204" pitchFamily="34" charset="0"/>
              </a:rPr>
              <a:t>7 avril - publication de l'AAC</a:t>
            </a:r>
          </a:p>
        </p:txBody>
      </p:sp>
      <p:sp>
        <p:nvSpPr>
          <p:cNvPr id="89" name="OTLSHAPE_M_8a2d6fd8586c4a4aa0892ba63aab13ed_Date">
            <a:extLst>
              <a:ext uri="{FF2B5EF4-FFF2-40B4-BE49-F238E27FC236}">
                <a16:creationId xmlns:a16="http://schemas.microsoft.com/office/drawing/2014/main" id="{0D9FD8CE-FAFF-A60B-7B57-7E10C748D2D1}"/>
              </a:ext>
            </a:extLst>
          </p:cNvPr>
          <p:cNvSpPr txBox="1"/>
          <p:nvPr>
            <p:custDataLst>
              <p:tags r:id="rId66"/>
            </p:custDataLst>
          </p:nvPr>
        </p:nvSpPr>
        <p:spPr>
          <a:xfrm>
            <a:off x="1859142" y="3609215"/>
            <a:ext cx="584200" cy="155025"/>
          </a:xfrm>
          <a:prstGeom prst="rect">
            <a:avLst/>
          </a:prstGeom>
          <a:noFill/>
        </p:spPr>
        <p:txBody>
          <a:bodyPr vert="horz" wrap="square" lIns="0" tIns="0" rIns="0" bIns="0" rtlCol="0" anchor="ctr" anchorCtr="0">
            <a:spAutoFit/>
          </a:bodyPr>
          <a:lstStyle/>
          <a:p>
            <a:pPr algn="ctr" defTabSz="609630"/>
            <a:r>
              <a:rPr lang="fr-FR" sz="1000" spc="-6">
                <a:solidFill>
                  <a:srgbClr val="323232"/>
                </a:solidFill>
                <a:latin typeface="Calibri" panose="020F0502020204030204" pitchFamily="34" charset="0"/>
              </a:rPr>
              <a:t>07.04.2025</a:t>
            </a:r>
          </a:p>
        </p:txBody>
      </p:sp>
      <p:sp>
        <p:nvSpPr>
          <p:cNvPr id="10" name="OTLSHAPE_M_a4c3f43083b44cfea26b6d4e0284256c_Title">
            <a:extLst>
              <a:ext uri="{FF2B5EF4-FFF2-40B4-BE49-F238E27FC236}">
                <a16:creationId xmlns:a16="http://schemas.microsoft.com/office/drawing/2014/main" id="{14997F16-61A6-72FF-5008-38BFA320AE2F}"/>
              </a:ext>
            </a:extLst>
          </p:cNvPr>
          <p:cNvSpPr txBox="1"/>
          <p:nvPr>
            <p:custDataLst>
              <p:tags r:id="rId67"/>
            </p:custDataLst>
          </p:nvPr>
        </p:nvSpPr>
        <p:spPr>
          <a:xfrm>
            <a:off x="3968526" y="3404745"/>
            <a:ext cx="2133600" cy="204470"/>
          </a:xfrm>
          <a:prstGeom prst="rect">
            <a:avLst/>
          </a:prstGeom>
          <a:noFill/>
        </p:spPr>
        <p:txBody>
          <a:bodyPr vert="horz" wrap="square" lIns="0" tIns="0" rIns="0" bIns="0" rtlCol="0" anchor="ctr" anchorCtr="0">
            <a:spAutoFit/>
          </a:bodyPr>
          <a:lstStyle/>
          <a:p>
            <a:pPr algn="ctr" defTabSz="609630"/>
            <a:r>
              <a:rPr lang="fr-FR" sz="1400" b="1" spc="-6">
                <a:solidFill>
                  <a:schemeClr val="dk1"/>
                </a:solidFill>
                <a:latin typeface="Arial" panose="020B0604020202020204" pitchFamily="34" charset="0"/>
              </a:rPr>
              <a:t>30 juin - Cloture de l'AAC</a:t>
            </a:r>
          </a:p>
        </p:txBody>
      </p:sp>
      <p:sp>
        <p:nvSpPr>
          <p:cNvPr id="11" name="OTLSHAPE_M_a4c3f43083b44cfea26b6d4e0284256c_Date">
            <a:extLst>
              <a:ext uri="{FF2B5EF4-FFF2-40B4-BE49-F238E27FC236}">
                <a16:creationId xmlns:a16="http://schemas.microsoft.com/office/drawing/2014/main" id="{1FC1AFC0-8CCF-E169-D69A-77874695AA62}"/>
              </a:ext>
            </a:extLst>
          </p:cNvPr>
          <p:cNvSpPr txBox="1"/>
          <p:nvPr>
            <p:custDataLst>
              <p:tags r:id="rId68"/>
            </p:custDataLst>
          </p:nvPr>
        </p:nvSpPr>
        <p:spPr>
          <a:xfrm>
            <a:off x="4742338" y="3609215"/>
            <a:ext cx="584200" cy="155025"/>
          </a:xfrm>
          <a:prstGeom prst="rect">
            <a:avLst/>
          </a:prstGeom>
          <a:noFill/>
        </p:spPr>
        <p:txBody>
          <a:bodyPr vert="horz" wrap="square" lIns="0" tIns="0" rIns="0" bIns="0" rtlCol="0" anchor="ctr" anchorCtr="0">
            <a:spAutoFit/>
          </a:bodyPr>
          <a:lstStyle/>
          <a:p>
            <a:pPr algn="ctr" defTabSz="609630"/>
            <a:r>
              <a:rPr lang="fr-FR" sz="1000" spc="-6" dirty="0">
                <a:solidFill>
                  <a:srgbClr val="323232"/>
                </a:solidFill>
                <a:latin typeface="Calibri" panose="020F0502020204030204" pitchFamily="34" charset="0"/>
              </a:rPr>
              <a:t>30.06.2025</a:t>
            </a:r>
          </a:p>
        </p:txBody>
      </p:sp>
      <p:sp>
        <p:nvSpPr>
          <p:cNvPr id="75" name="Titre 74">
            <a:extLst>
              <a:ext uri="{FF2B5EF4-FFF2-40B4-BE49-F238E27FC236}">
                <a16:creationId xmlns:a16="http://schemas.microsoft.com/office/drawing/2014/main" id="{56438454-CD40-57CE-E26E-5F0AB533D3A5}"/>
              </a:ext>
            </a:extLst>
          </p:cNvPr>
          <p:cNvSpPr>
            <a:spLocks noGrp="1"/>
          </p:cNvSpPr>
          <p:nvPr>
            <p:ph type="title"/>
          </p:nvPr>
        </p:nvSpPr>
        <p:spPr>
          <a:xfrm>
            <a:off x="365637" y="932487"/>
            <a:ext cx="11233151" cy="719988"/>
          </a:xfrm>
        </p:spPr>
        <p:txBody>
          <a:bodyPr/>
          <a:lstStyle/>
          <a:p>
            <a:r>
              <a:rPr lang="fr-FR" dirty="0"/>
              <a:t>Quand candidater ?</a:t>
            </a:r>
          </a:p>
        </p:txBody>
      </p:sp>
    </p:spTree>
    <p:custDataLst>
      <p:tags r:id="rId1"/>
    </p:custDataLst>
    <p:extLst>
      <p:ext uri="{BB962C8B-B14F-4D97-AF65-F5344CB8AC3E}">
        <p14:creationId xmlns:p14="http://schemas.microsoft.com/office/powerpoint/2010/main" val="12742391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pour une image  6">
            <a:extLst>
              <a:ext uri="{FF2B5EF4-FFF2-40B4-BE49-F238E27FC236}">
                <a16:creationId xmlns:a16="http://schemas.microsoft.com/office/drawing/2014/main" id="{95A96BF6-F3D5-2E76-C0E3-AE82331E9AD3}"/>
              </a:ext>
            </a:extLst>
          </p:cNvPr>
          <p:cNvSpPr>
            <a:spLocks noGrp="1"/>
          </p:cNvSpPr>
          <p:nvPr>
            <p:ph type="pic" sz="quarter" idx="13"/>
          </p:nvPr>
        </p:nvSpPr>
        <p:spPr/>
        <p:txBody>
          <a:bodyPr/>
          <a:lstStyle/>
          <a:p>
            <a:endParaRPr lang="fr-FR"/>
          </a:p>
        </p:txBody>
      </p:sp>
      <p:sp>
        <p:nvSpPr>
          <p:cNvPr id="3" name="Espace réservé de la date 2">
            <a:extLst>
              <a:ext uri="{FF2B5EF4-FFF2-40B4-BE49-F238E27FC236}">
                <a16:creationId xmlns:a16="http://schemas.microsoft.com/office/drawing/2014/main" id="{476AB89E-B5AE-2EBA-6BCA-0287614636E9}"/>
              </a:ext>
            </a:extLst>
          </p:cNvPr>
          <p:cNvSpPr>
            <a:spLocks noGrp="1"/>
          </p:cNvSpPr>
          <p:nvPr>
            <p:ph type="dt" sz="half" idx="2"/>
          </p:nvPr>
        </p:nvSpPr>
        <p:spPr/>
        <p:txBody>
          <a:bodyPr/>
          <a:lstStyle/>
          <a:p>
            <a:r>
              <a:rPr lang="fr-FR" cap="all"/>
              <a:t>DATE</a:t>
            </a:r>
            <a:endParaRPr lang="fr-FR" cap="all" dirty="0"/>
          </a:p>
        </p:txBody>
      </p:sp>
      <p:sp>
        <p:nvSpPr>
          <p:cNvPr id="4" name="Titre 3">
            <a:extLst>
              <a:ext uri="{FF2B5EF4-FFF2-40B4-BE49-F238E27FC236}">
                <a16:creationId xmlns:a16="http://schemas.microsoft.com/office/drawing/2014/main" id="{E48FDCCB-321F-BC90-5917-50A43B36E04B}"/>
              </a:ext>
            </a:extLst>
          </p:cNvPr>
          <p:cNvSpPr>
            <a:spLocks noGrp="1"/>
          </p:cNvSpPr>
          <p:nvPr>
            <p:ph type="title"/>
          </p:nvPr>
        </p:nvSpPr>
        <p:spPr/>
        <p:txBody>
          <a:bodyPr/>
          <a:lstStyle/>
          <a:p>
            <a:r>
              <a:rPr lang="fr-FR" sz="5400" b="1" dirty="0"/>
              <a:t>Introduction </a:t>
            </a:r>
            <a:br>
              <a:rPr lang="fr-FR" dirty="0"/>
            </a:br>
            <a:br>
              <a:rPr lang="fr-FR" dirty="0"/>
            </a:br>
            <a:r>
              <a:rPr lang="fr-FR" sz="3600" b="0" dirty="0"/>
              <a:t>Corentine NEPPEL</a:t>
            </a:r>
            <a:br>
              <a:rPr lang="fr-FR" sz="3600" b="0" dirty="0"/>
            </a:br>
            <a:r>
              <a:rPr lang="fr-FR" sz="3200" b="0" dirty="0"/>
              <a:t>Directrice adjointe de la direction de la démocratie en santé et de la communication</a:t>
            </a:r>
            <a:endParaRPr lang="fr-FR" b="0" dirty="0"/>
          </a:p>
        </p:txBody>
      </p:sp>
      <p:sp>
        <p:nvSpPr>
          <p:cNvPr id="5" name="Espace réservé du numéro de diapositive 4">
            <a:extLst>
              <a:ext uri="{FF2B5EF4-FFF2-40B4-BE49-F238E27FC236}">
                <a16:creationId xmlns:a16="http://schemas.microsoft.com/office/drawing/2014/main" id="{A78400A1-69FF-B28F-3089-06847FBB1E0C}"/>
              </a:ext>
            </a:extLst>
          </p:cNvPr>
          <p:cNvSpPr>
            <a:spLocks noGrp="1"/>
          </p:cNvSpPr>
          <p:nvPr>
            <p:ph type="sldNum" sz="quarter" idx="4"/>
          </p:nvPr>
        </p:nvSpPr>
        <p:spPr/>
        <p:txBody>
          <a:bodyPr/>
          <a:lstStyle/>
          <a:p>
            <a:fld id="{733122C9-A0B9-462F-8757-0847AD287B63}" type="slidenum">
              <a:rPr lang="fr-FR" smtClean="0"/>
              <a:pPr/>
              <a:t>2</a:t>
            </a:fld>
            <a:endParaRPr lang="fr-FR" dirty="0"/>
          </a:p>
        </p:txBody>
      </p:sp>
      <p:sp>
        <p:nvSpPr>
          <p:cNvPr id="6" name="Espace réservé du pied de page 5">
            <a:extLst>
              <a:ext uri="{FF2B5EF4-FFF2-40B4-BE49-F238E27FC236}">
                <a16:creationId xmlns:a16="http://schemas.microsoft.com/office/drawing/2014/main" id="{470F463F-E71F-8718-3A98-40CE7AD38621}"/>
              </a:ext>
            </a:extLst>
          </p:cNvPr>
          <p:cNvSpPr>
            <a:spLocks noGrp="1"/>
          </p:cNvSpPr>
          <p:nvPr>
            <p:ph type="ftr" sz="quarter" idx="3"/>
          </p:nvPr>
        </p:nvSpPr>
        <p:spPr/>
        <p:txBody>
          <a:bodyPr/>
          <a:lstStyle/>
          <a:p>
            <a:r>
              <a:rPr lang="fr-FR"/>
              <a:t>DESCOM / DEMOS</a:t>
            </a:r>
            <a:endParaRPr lang="fr-FR" dirty="0"/>
          </a:p>
        </p:txBody>
      </p:sp>
    </p:spTree>
    <p:extLst>
      <p:ext uri="{BB962C8B-B14F-4D97-AF65-F5344CB8AC3E}">
        <p14:creationId xmlns:p14="http://schemas.microsoft.com/office/powerpoint/2010/main" val="22680344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808E3946-D584-BA5E-ECFB-83724D109357}"/>
              </a:ext>
            </a:extLst>
          </p:cNvPr>
          <p:cNvSpPr>
            <a:spLocks noGrp="1"/>
          </p:cNvSpPr>
          <p:nvPr>
            <p:ph type="sldNum" sz="quarter" idx="12"/>
          </p:nvPr>
        </p:nvSpPr>
        <p:spPr/>
        <p:txBody>
          <a:bodyPr/>
          <a:lstStyle/>
          <a:p>
            <a:pPr defTabSz="914446"/>
            <a:fld id="{733122C9-A0B9-462F-8757-0847AD287B63}" type="slidenum">
              <a:rPr lang="fr-FR">
                <a:solidFill>
                  <a:srgbClr val="000000"/>
                </a:solidFill>
                <a:latin typeface="Arial"/>
              </a:rPr>
              <a:pPr defTabSz="914446"/>
              <a:t>20</a:t>
            </a:fld>
            <a:endParaRPr lang="fr-FR" dirty="0">
              <a:solidFill>
                <a:srgbClr val="000000"/>
              </a:solidFill>
              <a:latin typeface="Arial"/>
            </a:endParaRPr>
          </a:p>
        </p:txBody>
      </p:sp>
      <p:sp>
        <p:nvSpPr>
          <p:cNvPr id="3" name="Espace réservé de la date 2">
            <a:extLst>
              <a:ext uri="{FF2B5EF4-FFF2-40B4-BE49-F238E27FC236}">
                <a16:creationId xmlns:a16="http://schemas.microsoft.com/office/drawing/2014/main" id="{B6C643C5-C042-FC5B-2E77-CD3F66FBF7B7}"/>
              </a:ext>
            </a:extLst>
          </p:cNvPr>
          <p:cNvSpPr>
            <a:spLocks noGrp="1"/>
          </p:cNvSpPr>
          <p:nvPr>
            <p:ph type="dt" sz="half" idx="2"/>
          </p:nvPr>
        </p:nvSpPr>
        <p:spPr/>
        <p:txBody>
          <a:bodyPr/>
          <a:lstStyle/>
          <a:p>
            <a:pPr defTabSz="914446"/>
            <a:r>
              <a:rPr lang="fr-FR" cap="all" dirty="0">
                <a:solidFill>
                  <a:srgbClr val="000000"/>
                </a:solidFill>
                <a:latin typeface="Arial"/>
              </a:rPr>
              <a:t>Date</a:t>
            </a:r>
          </a:p>
        </p:txBody>
      </p:sp>
      <p:sp>
        <p:nvSpPr>
          <p:cNvPr id="5" name="Titre 4">
            <a:extLst>
              <a:ext uri="{FF2B5EF4-FFF2-40B4-BE49-F238E27FC236}">
                <a16:creationId xmlns:a16="http://schemas.microsoft.com/office/drawing/2014/main" id="{9C6DB910-8889-1305-2439-A9B3ADAB158D}"/>
              </a:ext>
            </a:extLst>
          </p:cNvPr>
          <p:cNvSpPr>
            <a:spLocks noGrp="1"/>
          </p:cNvSpPr>
          <p:nvPr>
            <p:ph type="title"/>
          </p:nvPr>
        </p:nvSpPr>
        <p:spPr>
          <a:xfrm>
            <a:off x="431800" y="891098"/>
            <a:ext cx="11233151" cy="719988"/>
          </a:xfrm>
        </p:spPr>
        <p:txBody>
          <a:bodyPr>
            <a:normAutofit/>
          </a:bodyPr>
          <a:lstStyle/>
          <a:p>
            <a:r>
              <a:rPr lang="fr-FR" dirty="0"/>
              <a:t>Qui instruit les demandes ? Qui les valide ?</a:t>
            </a:r>
          </a:p>
        </p:txBody>
      </p:sp>
      <p:sp>
        <p:nvSpPr>
          <p:cNvPr id="6" name="Espace réservé du pied de page 5">
            <a:extLst>
              <a:ext uri="{FF2B5EF4-FFF2-40B4-BE49-F238E27FC236}">
                <a16:creationId xmlns:a16="http://schemas.microsoft.com/office/drawing/2014/main" id="{1C5E0171-AC4E-2790-2C5A-172C75C1EF95}"/>
              </a:ext>
            </a:extLst>
          </p:cNvPr>
          <p:cNvSpPr>
            <a:spLocks noGrp="1"/>
          </p:cNvSpPr>
          <p:nvPr>
            <p:ph type="ftr" sz="quarter" idx="3"/>
          </p:nvPr>
        </p:nvSpPr>
        <p:spPr/>
        <p:txBody>
          <a:bodyPr/>
          <a:lstStyle/>
          <a:p>
            <a:pPr defTabSz="914446"/>
            <a:r>
              <a:rPr lang="fr-FR" dirty="0">
                <a:solidFill>
                  <a:srgbClr val="000000"/>
                </a:solidFill>
                <a:latin typeface="Arial"/>
              </a:rPr>
              <a:t>DESCOM / DEMOS</a:t>
            </a:r>
          </a:p>
        </p:txBody>
      </p:sp>
      <p:sp>
        <p:nvSpPr>
          <p:cNvPr id="4" name="Espace réservé du texte 3">
            <a:extLst>
              <a:ext uri="{FF2B5EF4-FFF2-40B4-BE49-F238E27FC236}">
                <a16:creationId xmlns:a16="http://schemas.microsoft.com/office/drawing/2014/main" id="{1F344999-11AF-D391-AE98-2FCDA5945DE1}"/>
              </a:ext>
            </a:extLst>
          </p:cNvPr>
          <p:cNvSpPr>
            <a:spLocks noGrp="1"/>
          </p:cNvSpPr>
          <p:nvPr>
            <p:ph type="body" sz="quarter" idx="14"/>
          </p:nvPr>
        </p:nvSpPr>
        <p:spPr>
          <a:xfrm>
            <a:off x="479777" y="1680850"/>
            <a:ext cx="11232445" cy="4563589"/>
          </a:xfrm>
        </p:spPr>
        <p:txBody>
          <a:bodyPr/>
          <a:lstStyle/>
          <a:p>
            <a:r>
              <a:rPr lang="fr-FR" sz="1600" dirty="0"/>
              <a:t>L’instruction des demandes débutera </a:t>
            </a:r>
            <a:r>
              <a:rPr lang="fr-FR" sz="1600" b="1" dirty="0"/>
              <a:t>à compter de la clôture de l’appel à candidature (30 juin)</a:t>
            </a:r>
            <a:r>
              <a:rPr lang="fr-FR" sz="1600" dirty="0"/>
              <a:t>.</a:t>
            </a:r>
          </a:p>
          <a:p>
            <a:r>
              <a:rPr lang="fr-FR" sz="1600" dirty="0"/>
              <a:t>Les </a:t>
            </a:r>
            <a:r>
              <a:rPr lang="fr-FR" sz="1600" b="1" dirty="0"/>
              <a:t>délégations départementales de l’ARS sont chargées d’instruire </a:t>
            </a:r>
            <a:r>
              <a:rPr lang="fr-FR" sz="1600" dirty="0"/>
              <a:t>les demandes pour les établissements de leur territoire</a:t>
            </a:r>
          </a:p>
          <a:p>
            <a:pPr>
              <a:spcAft>
                <a:spcPts val="0"/>
              </a:spcAft>
            </a:pPr>
            <a:r>
              <a:rPr lang="fr-FR" sz="1600" dirty="0"/>
              <a:t>Pour les établissements ayant plus de candidatures que de postes. L’ordre de priorité des critères de sélection sera le suivant pour favoriser :</a:t>
            </a:r>
          </a:p>
          <a:p>
            <a:pPr marL="990600" indent="-457200">
              <a:spcAft>
                <a:spcPts val="0"/>
              </a:spcAft>
              <a:buFont typeface="+mj-lt"/>
              <a:buAutoNum type="arabicPeriod"/>
            </a:pPr>
            <a:r>
              <a:rPr lang="fr-FR" sz="1600" dirty="0"/>
              <a:t>Diversité associative au sein de la CDU et du territoire</a:t>
            </a:r>
          </a:p>
          <a:p>
            <a:pPr marL="990600" indent="-457200">
              <a:spcAft>
                <a:spcPts val="0"/>
              </a:spcAft>
              <a:buFont typeface="+mj-lt"/>
              <a:buAutoNum type="arabicPeriod"/>
            </a:pPr>
            <a:r>
              <a:rPr lang="fr-FR" sz="1600" dirty="0"/>
              <a:t>Proximité géographique de l’établissement demandé</a:t>
            </a:r>
          </a:p>
          <a:p>
            <a:pPr marL="990600" indent="-457200">
              <a:spcAft>
                <a:spcPts val="0"/>
              </a:spcAft>
              <a:buFont typeface="+mj-lt"/>
              <a:buAutoNum type="arabicPeriod"/>
            </a:pPr>
            <a:r>
              <a:rPr lang="fr-FR" sz="1600" dirty="0"/>
              <a:t>Nombre de mandats concomitant faible pour favoriser la disponibilité pour la fonction</a:t>
            </a:r>
          </a:p>
          <a:p>
            <a:pPr marL="990600" indent="-457200">
              <a:spcAft>
                <a:spcPts val="0"/>
              </a:spcAft>
              <a:buFont typeface="+mj-lt"/>
              <a:buAutoNum type="arabicPeriod"/>
            </a:pPr>
            <a:r>
              <a:rPr lang="fr-FR" sz="1600" dirty="0"/>
              <a:t>Parité H/F</a:t>
            </a:r>
          </a:p>
          <a:p>
            <a:pPr marL="990600" indent="-457200">
              <a:spcAft>
                <a:spcPts val="0"/>
              </a:spcAft>
            </a:pPr>
            <a:r>
              <a:rPr lang="fr-FR" sz="1600" b="1" dirty="0"/>
              <a:t>Critères complémentaires en cas de demande de renouvellement sur l’établissement </a:t>
            </a:r>
            <a:r>
              <a:rPr lang="fr-FR" sz="1600" dirty="0"/>
              <a:t>:</a:t>
            </a:r>
          </a:p>
          <a:p>
            <a:pPr marL="990600" indent="-185738">
              <a:spcAft>
                <a:spcPts val="0"/>
              </a:spcAft>
              <a:buFont typeface="Arial" panose="020B0604020202020204" pitchFamily="34" charset="0"/>
              <a:buChar char="•"/>
            </a:pPr>
            <a:r>
              <a:rPr lang="fr-FR" sz="1600" dirty="0"/>
              <a:t>Début du mandat récent</a:t>
            </a:r>
          </a:p>
          <a:p>
            <a:pPr marL="990600" indent="-185738">
              <a:spcAft>
                <a:spcPts val="0"/>
              </a:spcAft>
              <a:buFont typeface="Arial" panose="020B0604020202020204" pitchFamily="34" charset="0"/>
              <a:buChar char="•"/>
            </a:pPr>
            <a:r>
              <a:rPr lang="fr-FR" sz="1600" i="1" strike="sngStrike" dirty="0"/>
              <a:t>Assiduité durant le mandat précédent </a:t>
            </a:r>
            <a:r>
              <a:rPr lang="fr-FR" sz="1600" i="1" dirty="0"/>
              <a:t>&gt; </a:t>
            </a:r>
            <a:r>
              <a:rPr lang="fr-FR" sz="1600" i="1" dirty="0">
                <a:solidFill>
                  <a:srgbClr val="FF0000"/>
                </a:solidFill>
              </a:rPr>
              <a:t>remplacé après le webinaire et les échanges par l’engagement durant le mandat précédent</a:t>
            </a:r>
          </a:p>
          <a:p>
            <a:endParaRPr lang="fr-FR" sz="700" b="1" dirty="0"/>
          </a:p>
          <a:p>
            <a:r>
              <a:rPr lang="fr-FR" sz="1600" b="1" dirty="0"/>
              <a:t>Pour les candidats non retenus en raison d’un trop grand nombre de candidature sur un établissement</a:t>
            </a:r>
            <a:r>
              <a:rPr lang="fr-FR" sz="1600" dirty="0"/>
              <a:t>, il pourra leur être proposé d’être désigné sur un nouvel établissement sans RU, en proximité. </a:t>
            </a:r>
          </a:p>
          <a:p>
            <a:r>
              <a:rPr lang="fr-FR" sz="1600" dirty="0"/>
              <a:t>Sur proposition de la délégation départementale le représentant du Directeur général de l’ARS signe une décision de désignation des membres de la CDU d’un établissement, pour le mandat 2025 – 2028.</a:t>
            </a:r>
          </a:p>
        </p:txBody>
      </p:sp>
    </p:spTree>
    <p:extLst>
      <p:ext uri="{BB962C8B-B14F-4D97-AF65-F5344CB8AC3E}">
        <p14:creationId xmlns:p14="http://schemas.microsoft.com/office/powerpoint/2010/main" val="31448094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C54C0CB2-8ECE-BABA-01AE-4D78B6E49D9D}"/>
              </a:ext>
            </a:extLst>
          </p:cNvPr>
          <p:cNvSpPr>
            <a:spLocks noGrp="1"/>
          </p:cNvSpPr>
          <p:nvPr>
            <p:ph type="sldNum" sz="quarter" idx="12"/>
          </p:nvPr>
        </p:nvSpPr>
        <p:spPr/>
        <p:txBody>
          <a:bodyPr/>
          <a:lstStyle/>
          <a:p>
            <a:pPr defTabSz="914446"/>
            <a:fld id="{733122C9-A0B9-462F-8757-0847AD287B63}" type="slidenum">
              <a:rPr lang="fr-FR">
                <a:solidFill>
                  <a:srgbClr val="000000"/>
                </a:solidFill>
                <a:latin typeface="Arial"/>
              </a:rPr>
              <a:pPr defTabSz="914446"/>
              <a:t>21</a:t>
            </a:fld>
            <a:endParaRPr lang="fr-FR" dirty="0">
              <a:solidFill>
                <a:srgbClr val="000000"/>
              </a:solidFill>
              <a:latin typeface="Arial"/>
            </a:endParaRPr>
          </a:p>
        </p:txBody>
      </p:sp>
      <p:sp>
        <p:nvSpPr>
          <p:cNvPr id="4" name="Espace réservé de la date 2">
            <a:extLst>
              <a:ext uri="{FF2B5EF4-FFF2-40B4-BE49-F238E27FC236}">
                <a16:creationId xmlns:a16="http://schemas.microsoft.com/office/drawing/2014/main" id="{CE87E74A-186F-4786-2934-3A7A08B6F78D}"/>
              </a:ext>
            </a:extLst>
          </p:cNvPr>
          <p:cNvSpPr>
            <a:spLocks noGrp="1"/>
          </p:cNvSpPr>
          <p:nvPr>
            <p:ph type="dt" sz="half" idx="2"/>
          </p:nvPr>
        </p:nvSpPr>
        <p:spPr/>
        <p:txBody>
          <a:bodyPr/>
          <a:lstStyle/>
          <a:p>
            <a:pPr defTabSz="914446"/>
            <a:r>
              <a:rPr lang="fr-FR" cap="all" dirty="0">
                <a:solidFill>
                  <a:srgbClr val="000000"/>
                </a:solidFill>
                <a:latin typeface="Arial"/>
              </a:rPr>
              <a:t>05/03/2025</a:t>
            </a:r>
          </a:p>
        </p:txBody>
      </p:sp>
      <p:sp>
        <p:nvSpPr>
          <p:cNvPr id="5" name="Titre 4">
            <a:extLst>
              <a:ext uri="{FF2B5EF4-FFF2-40B4-BE49-F238E27FC236}">
                <a16:creationId xmlns:a16="http://schemas.microsoft.com/office/drawing/2014/main" id="{15A08F7F-FF90-2983-CE5F-8C02158F367E}"/>
              </a:ext>
            </a:extLst>
          </p:cNvPr>
          <p:cNvSpPr>
            <a:spLocks noGrp="1"/>
          </p:cNvSpPr>
          <p:nvPr>
            <p:ph type="title"/>
          </p:nvPr>
        </p:nvSpPr>
        <p:spPr/>
        <p:txBody>
          <a:bodyPr/>
          <a:lstStyle/>
          <a:p>
            <a:r>
              <a:rPr lang="fr-FR" dirty="0"/>
              <a:t>Comment candidater ?</a:t>
            </a:r>
          </a:p>
        </p:txBody>
      </p:sp>
      <p:sp>
        <p:nvSpPr>
          <p:cNvPr id="6" name="Espace réservé du pied de page 5">
            <a:extLst>
              <a:ext uri="{FF2B5EF4-FFF2-40B4-BE49-F238E27FC236}">
                <a16:creationId xmlns:a16="http://schemas.microsoft.com/office/drawing/2014/main" id="{1173B47B-E70D-37EB-B667-B8DE4949EC97}"/>
              </a:ext>
            </a:extLst>
          </p:cNvPr>
          <p:cNvSpPr>
            <a:spLocks noGrp="1"/>
          </p:cNvSpPr>
          <p:nvPr>
            <p:ph type="ftr" sz="quarter" idx="3"/>
          </p:nvPr>
        </p:nvSpPr>
        <p:spPr/>
        <p:txBody>
          <a:bodyPr/>
          <a:lstStyle/>
          <a:p>
            <a:pPr defTabSz="914446"/>
            <a:r>
              <a:rPr lang="fr-FR">
                <a:solidFill>
                  <a:srgbClr val="000000"/>
                </a:solidFill>
                <a:latin typeface="Arial"/>
              </a:rPr>
              <a:t>DESCOM / DEMOS</a:t>
            </a:r>
            <a:endParaRPr lang="fr-FR" dirty="0">
              <a:solidFill>
                <a:srgbClr val="000000"/>
              </a:solidFill>
              <a:latin typeface="Arial"/>
            </a:endParaRPr>
          </a:p>
        </p:txBody>
      </p:sp>
      <p:sp>
        <p:nvSpPr>
          <p:cNvPr id="3" name="Espace réservé du texte 2">
            <a:extLst>
              <a:ext uri="{FF2B5EF4-FFF2-40B4-BE49-F238E27FC236}">
                <a16:creationId xmlns:a16="http://schemas.microsoft.com/office/drawing/2014/main" id="{F4BD75BE-2A85-7922-31CA-7E13C709F85A}"/>
              </a:ext>
            </a:extLst>
          </p:cNvPr>
          <p:cNvSpPr>
            <a:spLocks noGrp="1"/>
          </p:cNvSpPr>
          <p:nvPr>
            <p:ph type="body" sz="quarter" idx="14"/>
          </p:nvPr>
        </p:nvSpPr>
        <p:spPr>
          <a:xfrm>
            <a:off x="432506" y="1776782"/>
            <a:ext cx="11232445" cy="4290357"/>
          </a:xfrm>
        </p:spPr>
        <p:txBody>
          <a:bodyPr/>
          <a:lstStyle/>
          <a:p>
            <a:r>
              <a:rPr lang="fr-FR" dirty="0"/>
              <a:t>Candidatures en ligne, sécurisée, en </a:t>
            </a:r>
            <a:r>
              <a:rPr lang="fr-FR" b="1" dirty="0"/>
              <a:t>2 étapes</a:t>
            </a:r>
            <a:r>
              <a:rPr lang="fr-FR" dirty="0"/>
              <a:t>, via le site </a:t>
            </a:r>
            <a:r>
              <a:rPr lang="fr-FR" b="1" dirty="0"/>
              <a:t>démarches-sociales</a:t>
            </a:r>
          </a:p>
          <a:p>
            <a:pPr marL="920750" indent="-457200">
              <a:buFont typeface="+mj-lt"/>
              <a:buAutoNum type="arabicPeriod"/>
            </a:pPr>
            <a:r>
              <a:rPr lang="fr-FR" dirty="0"/>
              <a:t>ARS IDF – Démarche association 2025 RU en CDU</a:t>
            </a:r>
            <a:r>
              <a:rPr lang="fr-FR" i="1" dirty="0"/>
              <a:t> (démarche administrative n’est à réaliser qu’une seule fois par l’association)</a:t>
            </a:r>
            <a:endParaRPr lang="fr-FR" dirty="0"/>
          </a:p>
          <a:p>
            <a:pPr marL="920750" indent="-457200">
              <a:buFont typeface="+mj-lt"/>
              <a:buAutoNum type="arabicPeriod"/>
            </a:pPr>
            <a:r>
              <a:rPr lang="fr-FR" dirty="0"/>
              <a:t>ARS IDF - Candidature RU en CDU mandat 2025/2028</a:t>
            </a:r>
            <a:endParaRPr lang="fr-FR" sz="1000" b="1" dirty="0"/>
          </a:p>
          <a:p>
            <a:r>
              <a:rPr lang="fr-FR" dirty="0"/>
              <a:t>Les liens seront publiés dans l’appel à candidature le 7 avril 2025</a:t>
            </a:r>
          </a:p>
          <a:p>
            <a:endParaRPr lang="fr-FR" dirty="0"/>
          </a:p>
          <a:p>
            <a:endParaRPr lang="fr-FR" dirty="0"/>
          </a:p>
          <a:p>
            <a:endParaRPr lang="fr-FR" dirty="0"/>
          </a:p>
          <a:p>
            <a:endParaRPr lang="fr-FR" dirty="0"/>
          </a:p>
          <a:p>
            <a:endParaRPr lang="fr-FR" dirty="0"/>
          </a:p>
          <a:p>
            <a:endParaRPr lang="fr-FR" dirty="0"/>
          </a:p>
          <a:p>
            <a:endParaRPr lang="fr-FR" dirty="0"/>
          </a:p>
          <a:p>
            <a:endParaRPr lang="fr-FR" dirty="0"/>
          </a:p>
        </p:txBody>
      </p:sp>
      <p:sp>
        <p:nvSpPr>
          <p:cNvPr id="8" name="Rectangle : coins arrondis 7">
            <a:hlinkClick r:id="rId2"/>
            <a:extLst>
              <a:ext uri="{FF2B5EF4-FFF2-40B4-BE49-F238E27FC236}">
                <a16:creationId xmlns:a16="http://schemas.microsoft.com/office/drawing/2014/main" id="{DD8E30B8-F3E3-7726-8271-F8344D68A376}"/>
              </a:ext>
            </a:extLst>
          </p:cNvPr>
          <p:cNvSpPr/>
          <p:nvPr/>
        </p:nvSpPr>
        <p:spPr>
          <a:xfrm>
            <a:off x="2837604" y="3847653"/>
            <a:ext cx="2684834" cy="626399"/>
          </a:xfrm>
          <a:prstGeom prst="roundRect">
            <a:avLst/>
          </a:prstGeom>
          <a:solidFill>
            <a:schemeClr val="tx2">
              <a:lumMod val="40000"/>
              <a:lumOff val="60000"/>
            </a:schemeClr>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defTabSz="914446"/>
            <a:r>
              <a:rPr lang="fr-FR" sz="1600" dirty="0">
                <a:solidFill>
                  <a:srgbClr val="FFFFFF"/>
                </a:solidFill>
                <a:latin typeface="Arial"/>
              </a:rPr>
              <a:t>Dossier administratif</a:t>
            </a:r>
          </a:p>
          <a:p>
            <a:pPr algn="ctr" defTabSz="914446"/>
            <a:r>
              <a:rPr lang="fr-FR" sz="1600" dirty="0">
                <a:solidFill>
                  <a:srgbClr val="FFFFFF"/>
                </a:solidFill>
                <a:latin typeface="Arial"/>
              </a:rPr>
              <a:t>(asso)</a:t>
            </a:r>
          </a:p>
        </p:txBody>
      </p:sp>
      <p:sp>
        <p:nvSpPr>
          <p:cNvPr id="9" name="Rectangle : coins arrondis 8">
            <a:hlinkClick r:id="rId3"/>
            <a:extLst>
              <a:ext uri="{FF2B5EF4-FFF2-40B4-BE49-F238E27FC236}">
                <a16:creationId xmlns:a16="http://schemas.microsoft.com/office/drawing/2014/main" id="{7498C126-0656-361C-8751-BB36A7121DFD}"/>
              </a:ext>
            </a:extLst>
          </p:cNvPr>
          <p:cNvSpPr/>
          <p:nvPr/>
        </p:nvSpPr>
        <p:spPr>
          <a:xfrm>
            <a:off x="6545618" y="4674876"/>
            <a:ext cx="2151824" cy="355028"/>
          </a:xfrm>
          <a:prstGeom prst="roundRect">
            <a:avLst/>
          </a:prstGeom>
          <a:solidFill>
            <a:schemeClr val="accent2">
              <a:lumMod val="60000"/>
              <a:lumOff val="40000"/>
            </a:schemeClr>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defTabSz="914446"/>
            <a:r>
              <a:rPr lang="fr-FR" sz="1600" dirty="0">
                <a:solidFill>
                  <a:srgbClr val="FFFFFF"/>
                </a:solidFill>
                <a:latin typeface="Arial"/>
              </a:rPr>
              <a:t>Candidatures</a:t>
            </a:r>
          </a:p>
        </p:txBody>
      </p:sp>
      <p:sp>
        <p:nvSpPr>
          <p:cNvPr id="10" name="Rectangle 9">
            <a:extLst>
              <a:ext uri="{FF2B5EF4-FFF2-40B4-BE49-F238E27FC236}">
                <a16:creationId xmlns:a16="http://schemas.microsoft.com/office/drawing/2014/main" id="{3E2C9D62-EC9A-5F61-CEAF-94736B6804C9}"/>
              </a:ext>
            </a:extLst>
          </p:cNvPr>
          <p:cNvSpPr/>
          <p:nvPr/>
        </p:nvSpPr>
        <p:spPr>
          <a:xfrm>
            <a:off x="3401809" y="4671829"/>
            <a:ext cx="1556425" cy="355028"/>
          </a:xfrm>
          <a:prstGeom prst="rect">
            <a:avLst/>
          </a:prstGeom>
          <a:ln>
            <a:solidFill>
              <a:schemeClr val="accent4"/>
            </a:solidFill>
          </a:ln>
        </p:spPr>
        <p:style>
          <a:lnRef idx="2">
            <a:schemeClr val="accent2"/>
          </a:lnRef>
          <a:fillRef idx="1">
            <a:schemeClr val="lt1"/>
          </a:fillRef>
          <a:effectRef idx="0">
            <a:schemeClr val="accent2"/>
          </a:effectRef>
          <a:fontRef idx="minor">
            <a:schemeClr val="dk1"/>
          </a:fontRef>
        </p:style>
        <p:txBody>
          <a:bodyPr rtlCol="0" anchor="ctr"/>
          <a:lstStyle/>
          <a:p>
            <a:pPr algn="ctr" defTabSz="914446"/>
            <a:r>
              <a:rPr lang="fr-FR" sz="1600" dirty="0">
                <a:solidFill>
                  <a:srgbClr val="000000"/>
                </a:solidFill>
                <a:latin typeface="Arial"/>
              </a:rPr>
              <a:t>N° dossier</a:t>
            </a:r>
          </a:p>
        </p:txBody>
      </p:sp>
      <p:cxnSp>
        <p:nvCxnSpPr>
          <p:cNvPr id="12" name="Connecteur droit avec flèche 11">
            <a:extLst>
              <a:ext uri="{FF2B5EF4-FFF2-40B4-BE49-F238E27FC236}">
                <a16:creationId xmlns:a16="http://schemas.microsoft.com/office/drawing/2014/main" id="{AA3DE29E-B505-BB90-BA7E-8DA2A214AC6C}"/>
              </a:ext>
            </a:extLst>
          </p:cNvPr>
          <p:cNvCxnSpPr>
            <a:cxnSpLocks/>
            <a:stCxn id="8" idx="2"/>
          </p:cNvCxnSpPr>
          <p:nvPr/>
        </p:nvCxnSpPr>
        <p:spPr>
          <a:xfrm>
            <a:off x="4180021" y="4474052"/>
            <a:ext cx="1" cy="2067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Rectangle : coins arrondis 13">
            <a:extLst>
              <a:ext uri="{FF2B5EF4-FFF2-40B4-BE49-F238E27FC236}">
                <a16:creationId xmlns:a16="http://schemas.microsoft.com/office/drawing/2014/main" id="{4AE6BF8F-831C-A221-51C8-5FF0A5BDCF71}"/>
              </a:ext>
            </a:extLst>
          </p:cNvPr>
          <p:cNvSpPr/>
          <p:nvPr/>
        </p:nvSpPr>
        <p:spPr>
          <a:xfrm>
            <a:off x="6545618" y="5128235"/>
            <a:ext cx="2151824" cy="355028"/>
          </a:xfrm>
          <a:prstGeom prst="roundRect">
            <a:avLst/>
          </a:prstGeom>
          <a:solidFill>
            <a:schemeClr val="accent2">
              <a:lumMod val="60000"/>
              <a:lumOff val="40000"/>
            </a:schemeClr>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defTabSz="914446"/>
            <a:r>
              <a:rPr lang="fr-FR" sz="1600" dirty="0">
                <a:solidFill>
                  <a:srgbClr val="FFFFFF"/>
                </a:solidFill>
                <a:latin typeface="Arial"/>
              </a:rPr>
              <a:t>Candidatures</a:t>
            </a:r>
          </a:p>
        </p:txBody>
      </p:sp>
      <p:sp>
        <p:nvSpPr>
          <p:cNvPr id="15" name="Rectangle : coins arrondis 14">
            <a:extLst>
              <a:ext uri="{FF2B5EF4-FFF2-40B4-BE49-F238E27FC236}">
                <a16:creationId xmlns:a16="http://schemas.microsoft.com/office/drawing/2014/main" id="{D35EF4B3-4C51-BD35-54A9-21496B919AFC}"/>
              </a:ext>
            </a:extLst>
          </p:cNvPr>
          <p:cNvSpPr/>
          <p:nvPr/>
        </p:nvSpPr>
        <p:spPr>
          <a:xfrm>
            <a:off x="6545618" y="5540615"/>
            <a:ext cx="2151824" cy="355028"/>
          </a:xfrm>
          <a:prstGeom prst="roundRect">
            <a:avLst/>
          </a:prstGeom>
          <a:solidFill>
            <a:schemeClr val="accent2">
              <a:lumMod val="60000"/>
              <a:lumOff val="40000"/>
            </a:schemeClr>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defTabSz="914446"/>
            <a:r>
              <a:rPr lang="fr-FR" sz="1600" dirty="0">
                <a:solidFill>
                  <a:srgbClr val="FFFFFF"/>
                </a:solidFill>
                <a:latin typeface="Arial"/>
              </a:rPr>
              <a:t>Candidatures</a:t>
            </a:r>
          </a:p>
        </p:txBody>
      </p:sp>
      <p:sp>
        <p:nvSpPr>
          <p:cNvPr id="16" name="ZoneTexte 15">
            <a:extLst>
              <a:ext uri="{FF2B5EF4-FFF2-40B4-BE49-F238E27FC236}">
                <a16:creationId xmlns:a16="http://schemas.microsoft.com/office/drawing/2014/main" id="{D39F79E6-0D96-8975-CE40-63C683C7D83F}"/>
              </a:ext>
            </a:extLst>
          </p:cNvPr>
          <p:cNvSpPr txBox="1"/>
          <p:nvPr/>
        </p:nvSpPr>
        <p:spPr>
          <a:xfrm>
            <a:off x="7409600" y="5782988"/>
            <a:ext cx="700391" cy="461665"/>
          </a:xfrm>
          <a:prstGeom prst="rect">
            <a:avLst/>
          </a:prstGeom>
          <a:noFill/>
        </p:spPr>
        <p:txBody>
          <a:bodyPr wrap="square" rtlCol="0">
            <a:spAutoFit/>
          </a:bodyPr>
          <a:lstStyle/>
          <a:p>
            <a:pPr defTabSz="914446"/>
            <a:r>
              <a:rPr lang="fr-FR" sz="2400" b="1" dirty="0">
                <a:solidFill>
                  <a:srgbClr val="000000"/>
                </a:solidFill>
                <a:latin typeface="Arial"/>
              </a:rPr>
              <a:t>…</a:t>
            </a:r>
          </a:p>
        </p:txBody>
      </p:sp>
      <p:cxnSp>
        <p:nvCxnSpPr>
          <p:cNvPr id="21" name="Connecteur : en angle 20">
            <a:extLst>
              <a:ext uri="{FF2B5EF4-FFF2-40B4-BE49-F238E27FC236}">
                <a16:creationId xmlns:a16="http://schemas.microsoft.com/office/drawing/2014/main" id="{CC7C8A16-095D-B27D-930D-81050B78E56C}"/>
              </a:ext>
            </a:extLst>
          </p:cNvPr>
          <p:cNvCxnSpPr>
            <a:cxnSpLocks/>
            <a:stCxn id="10" idx="3"/>
            <a:endCxn id="14" idx="1"/>
          </p:cNvCxnSpPr>
          <p:nvPr/>
        </p:nvCxnSpPr>
        <p:spPr>
          <a:xfrm>
            <a:off x="4958234" y="4849343"/>
            <a:ext cx="1587384" cy="456406"/>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necteur : en angle 23">
            <a:extLst>
              <a:ext uri="{FF2B5EF4-FFF2-40B4-BE49-F238E27FC236}">
                <a16:creationId xmlns:a16="http://schemas.microsoft.com/office/drawing/2014/main" id="{E7624D2E-A724-30F1-8B59-300B6F64CD99}"/>
              </a:ext>
            </a:extLst>
          </p:cNvPr>
          <p:cNvCxnSpPr>
            <a:stCxn id="10" idx="3"/>
            <a:endCxn id="9" idx="1"/>
          </p:cNvCxnSpPr>
          <p:nvPr/>
        </p:nvCxnSpPr>
        <p:spPr>
          <a:xfrm>
            <a:off x="4958234" y="4849343"/>
            <a:ext cx="1587384" cy="3047"/>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onnecteur : en angle 25">
            <a:extLst>
              <a:ext uri="{FF2B5EF4-FFF2-40B4-BE49-F238E27FC236}">
                <a16:creationId xmlns:a16="http://schemas.microsoft.com/office/drawing/2014/main" id="{D305BF77-BCA0-E869-7221-280AFCA7C787}"/>
              </a:ext>
            </a:extLst>
          </p:cNvPr>
          <p:cNvCxnSpPr>
            <a:stCxn id="10" idx="3"/>
            <a:endCxn id="15" idx="1"/>
          </p:cNvCxnSpPr>
          <p:nvPr/>
        </p:nvCxnSpPr>
        <p:spPr>
          <a:xfrm>
            <a:off x="4958234" y="4849343"/>
            <a:ext cx="1587384" cy="868786"/>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57493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EB51466F-6DBA-E02A-75C6-049E58520429}"/>
              </a:ext>
            </a:extLst>
          </p:cNvPr>
          <p:cNvSpPr>
            <a:spLocks noGrp="1"/>
          </p:cNvSpPr>
          <p:nvPr>
            <p:ph type="sldNum" sz="quarter" idx="12"/>
          </p:nvPr>
        </p:nvSpPr>
        <p:spPr/>
        <p:txBody>
          <a:bodyPr/>
          <a:lstStyle/>
          <a:p>
            <a:fld id="{733122C9-A0B9-462F-8757-0847AD287B63}" type="slidenum">
              <a:rPr lang="fr-FR" smtClean="0"/>
              <a:pPr/>
              <a:t>22</a:t>
            </a:fld>
            <a:endParaRPr lang="fr-FR" dirty="0"/>
          </a:p>
        </p:txBody>
      </p:sp>
      <p:sp>
        <p:nvSpPr>
          <p:cNvPr id="3" name="Espace réservé de la date 2">
            <a:extLst>
              <a:ext uri="{FF2B5EF4-FFF2-40B4-BE49-F238E27FC236}">
                <a16:creationId xmlns:a16="http://schemas.microsoft.com/office/drawing/2014/main" id="{2554A539-C6EA-5EB3-543F-2BC57292840A}"/>
              </a:ext>
            </a:extLst>
          </p:cNvPr>
          <p:cNvSpPr>
            <a:spLocks noGrp="1"/>
          </p:cNvSpPr>
          <p:nvPr>
            <p:ph type="dt" sz="half" idx="2"/>
          </p:nvPr>
        </p:nvSpPr>
        <p:spPr/>
        <p:txBody>
          <a:bodyPr/>
          <a:lstStyle/>
          <a:p>
            <a:r>
              <a:rPr lang="fr-FR" cap="all"/>
              <a:t>Date</a:t>
            </a:r>
            <a:endParaRPr lang="fr-FR" cap="all" dirty="0"/>
          </a:p>
        </p:txBody>
      </p:sp>
      <p:sp>
        <p:nvSpPr>
          <p:cNvPr id="5" name="Titre 4">
            <a:extLst>
              <a:ext uri="{FF2B5EF4-FFF2-40B4-BE49-F238E27FC236}">
                <a16:creationId xmlns:a16="http://schemas.microsoft.com/office/drawing/2014/main" id="{7DF99404-AFA1-C772-651B-FD4302D3BA99}"/>
              </a:ext>
            </a:extLst>
          </p:cNvPr>
          <p:cNvSpPr>
            <a:spLocks noGrp="1"/>
          </p:cNvSpPr>
          <p:nvPr>
            <p:ph type="title"/>
          </p:nvPr>
        </p:nvSpPr>
        <p:spPr/>
        <p:txBody>
          <a:bodyPr/>
          <a:lstStyle/>
          <a:p>
            <a:r>
              <a:rPr lang="fr-FR" dirty="0"/>
              <a:t>Aide aux démarches numériques</a:t>
            </a:r>
          </a:p>
        </p:txBody>
      </p:sp>
      <p:sp>
        <p:nvSpPr>
          <p:cNvPr id="6" name="Espace réservé du pied de page 5">
            <a:extLst>
              <a:ext uri="{FF2B5EF4-FFF2-40B4-BE49-F238E27FC236}">
                <a16:creationId xmlns:a16="http://schemas.microsoft.com/office/drawing/2014/main" id="{D26CE796-DA0D-3C44-983F-C5577D0AAA43}"/>
              </a:ext>
            </a:extLst>
          </p:cNvPr>
          <p:cNvSpPr>
            <a:spLocks noGrp="1"/>
          </p:cNvSpPr>
          <p:nvPr>
            <p:ph type="ftr" sz="quarter" idx="3"/>
          </p:nvPr>
        </p:nvSpPr>
        <p:spPr/>
        <p:txBody>
          <a:bodyPr/>
          <a:lstStyle/>
          <a:p>
            <a:r>
              <a:rPr lang="fr-FR"/>
              <a:t>DESCOM / DEMOS</a:t>
            </a:r>
            <a:endParaRPr lang="fr-FR" dirty="0"/>
          </a:p>
        </p:txBody>
      </p:sp>
      <p:sp>
        <p:nvSpPr>
          <p:cNvPr id="9" name="Espace réservé du texte 8">
            <a:extLst>
              <a:ext uri="{FF2B5EF4-FFF2-40B4-BE49-F238E27FC236}">
                <a16:creationId xmlns:a16="http://schemas.microsoft.com/office/drawing/2014/main" id="{8A311E0C-CAD8-0C37-DFBE-624C049065A4}"/>
              </a:ext>
            </a:extLst>
          </p:cNvPr>
          <p:cNvSpPr>
            <a:spLocks noGrp="1"/>
          </p:cNvSpPr>
          <p:nvPr>
            <p:ph type="body" sz="quarter" idx="14"/>
          </p:nvPr>
        </p:nvSpPr>
        <p:spPr/>
        <p:txBody>
          <a:bodyPr/>
          <a:lstStyle/>
          <a:p>
            <a:r>
              <a:rPr lang="fr-FR" dirty="0"/>
              <a:t>Il est possible de se faire aider, d’être accompagné par un médiateur dans différents lieux :</a:t>
            </a:r>
          </a:p>
          <a:p>
            <a:pPr marL="465670" indent="-342900">
              <a:buFont typeface="Arial" panose="020B0604020202020204" pitchFamily="34" charset="0"/>
              <a:buChar char="•"/>
            </a:pPr>
            <a:r>
              <a:rPr lang="fr-FR" dirty="0"/>
              <a:t>de nombreuses bibliothèques ou médiathèques</a:t>
            </a:r>
          </a:p>
          <a:p>
            <a:pPr marL="465670" indent="-342900">
              <a:buFont typeface="Arial" panose="020B0604020202020204" pitchFamily="34" charset="0"/>
              <a:buChar char="•"/>
            </a:pPr>
            <a:r>
              <a:rPr lang="fr-FR" dirty="0"/>
              <a:t>les missions France Services, </a:t>
            </a:r>
            <a:r>
              <a:rPr lang="fr-FR" dirty="0">
                <a:hlinkClick r:id="rId2"/>
              </a:rPr>
              <a:t>https://www.france-services.gouv.fr/le-reseau/ile-de-france</a:t>
            </a:r>
            <a:r>
              <a:rPr lang="fr-FR" dirty="0"/>
              <a:t> </a:t>
            </a:r>
          </a:p>
          <a:p>
            <a:pPr marL="465670" indent="-342900">
              <a:buFont typeface="Arial" panose="020B0604020202020204" pitchFamily="34" charset="0"/>
              <a:buChar char="•"/>
            </a:pPr>
            <a:r>
              <a:rPr lang="fr-FR" dirty="0"/>
              <a:t>les PIMMS médiation </a:t>
            </a:r>
            <a:r>
              <a:rPr lang="fr-FR" dirty="0">
                <a:hlinkClick r:id="rId3"/>
              </a:rPr>
              <a:t>https://www.pimmsmediation.fr/associations-pimms-mediation/</a:t>
            </a:r>
            <a:r>
              <a:rPr lang="fr-FR" dirty="0"/>
              <a:t> </a:t>
            </a:r>
          </a:p>
          <a:p>
            <a:pPr marL="465670" indent="-342900">
              <a:buFont typeface="Arial" panose="020B0604020202020204" pitchFamily="34" charset="0"/>
              <a:buChar char="•"/>
            </a:pPr>
            <a:r>
              <a:rPr lang="fr-FR" dirty="0"/>
              <a:t>Les conseillers numériques </a:t>
            </a:r>
            <a:r>
              <a:rPr lang="fr-FR" dirty="0">
                <a:hlinkClick r:id="rId4"/>
              </a:rPr>
              <a:t>https://www.conseiller-numerique.gouv.fr/regions/%C3%8Ele-de-France</a:t>
            </a:r>
            <a:r>
              <a:rPr lang="fr-FR" dirty="0"/>
              <a:t> </a:t>
            </a:r>
          </a:p>
        </p:txBody>
      </p:sp>
    </p:spTree>
    <p:extLst>
      <p:ext uri="{BB962C8B-B14F-4D97-AF65-F5344CB8AC3E}">
        <p14:creationId xmlns:p14="http://schemas.microsoft.com/office/powerpoint/2010/main" val="31079309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pour une image  6">
            <a:extLst>
              <a:ext uri="{FF2B5EF4-FFF2-40B4-BE49-F238E27FC236}">
                <a16:creationId xmlns:a16="http://schemas.microsoft.com/office/drawing/2014/main" id="{F352AAED-8561-DDA3-44D3-03D86F8EB0A3}"/>
              </a:ext>
            </a:extLst>
          </p:cNvPr>
          <p:cNvSpPr>
            <a:spLocks noGrp="1"/>
          </p:cNvSpPr>
          <p:nvPr>
            <p:ph type="pic" sz="quarter" idx="13"/>
          </p:nvPr>
        </p:nvSpPr>
        <p:spPr/>
        <p:txBody>
          <a:bodyPr/>
          <a:lstStyle/>
          <a:p>
            <a:endParaRPr lang="fr-FR"/>
          </a:p>
        </p:txBody>
      </p:sp>
      <p:sp>
        <p:nvSpPr>
          <p:cNvPr id="3" name="Espace réservé de la date 2">
            <a:extLst>
              <a:ext uri="{FF2B5EF4-FFF2-40B4-BE49-F238E27FC236}">
                <a16:creationId xmlns:a16="http://schemas.microsoft.com/office/drawing/2014/main" id="{4B0D439B-AF89-A929-25CA-25AC2E9177D0}"/>
              </a:ext>
            </a:extLst>
          </p:cNvPr>
          <p:cNvSpPr>
            <a:spLocks noGrp="1"/>
          </p:cNvSpPr>
          <p:nvPr>
            <p:ph type="dt" sz="half" idx="2"/>
          </p:nvPr>
        </p:nvSpPr>
        <p:spPr/>
        <p:txBody>
          <a:bodyPr/>
          <a:lstStyle/>
          <a:p>
            <a:r>
              <a:rPr lang="fr-FR" cap="all"/>
              <a:t>DATE</a:t>
            </a:r>
            <a:endParaRPr lang="fr-FR" cap="all" dirty="0"/>
          </a:p>
        </p:txBody>
      </p:sp>
      <p:sp>
        <p:nvSpPr>
          <p:cNvPr id="4" name="Titre 3">
            <a:extLst>
              <a:ext uri="{FF2B5EF4-FFF2-40B4-BE49-F238E27FC236}">
                <a16:creationId xmlns:a16="http://schemas.microsoft.com/office/drawing/2014/main" id="{933EB5E6-A7EF-3207-B7D2-A59562B5728D}"/>
              </a:ext>
            </a:extLst>
          </p:cNvPr>
          <p:cNvSpPr>
            <a:spLocks noGrp="1"/>
          </p:cNvSpPr>
          <p:nvPr>
            <p:ph type="title"/>
          </p:nvPr>
        </p:nvSpPr>
        <p:spPr/>
        <p:txBody>
          <a:bodyPr/>
          <a:lstStyle/>
          <a:p>
            <a:r>
              <a:rPr lang="fr-FR" dirty="0"/>
              <a:t>Echanges avec les participants</a:t>
            </a:r>
          </a:p>
        </p:txBody>
      </p:sp>
      <p:sp>
        <p:nvSpPr>
          <p:cNvPr id="5" name="Espace réservé du numéro de diapositive 4">
            <a:extLst>
              <a:ext uri="{FF2B5EF4-FFF2-40B4-BE49-F238E27FC236}">
                <a16:creationId xmlns:a16="http://schemas.microsoft.com/office/drawing/2014/main" id="{BA1A27C1-2CA6-606F-119A-4E709F3314B9}"/>
              </a:ext>
            </a:extLst>
          </p:cNvPr>
          <p:cNvSpPr>
            <a:spLocks noGrp="1"/>
          </p:cNvSpPr>
          <p:nvPr>
            <p:ph type="sldNum" sz="quarter" idx="4"/>
          </p:nvPr>
        </p:nvSpPr>
        <p:spPr/>
        <p:txBody>
          <a:bodyPr/>
          <a:lstStyle/>
          <a:p>
            <a:fld id="{733122C9-A0B9-462F-8757-0847AD287B63}" type="slidenum">
              <a:rPr lang="fr-FR" smtClean="0"/>
              <a:pPr/>
              <a:t>23</a:t>
            </a:fld>
            <a:endParaRPr lang="fr-FR" dirty="0"/>
          </a:p>
        </p:txBody>
      </p:sp>
      <p:sp>
        <p:nvSpPr>
          <p:cNvPr id="6" name="Espace réservé du pied de page 5">
            <a:extLst>
              <a:ext uri="{FF2B5EF4-FFF2-40B4-BE49-F238E27FC236}">
                <a16:creationId xmlns:a16="http://schemas.microsoft.com/office/drawing/2014/main" id="{26EAD46E-F483-F101-AFFD-AE9999D32467}"/>
              </a:ext>
            </a:extLst>
          </p:cNvPr>
          <p:cNvSpPr>
            <a:spLocks noGrp="1"/>
          </p:cNvSpPr>
          <p:nvPr>
            <p:ph type="ftr" sz="quarter" idx="3"/>
          </p:nvPr>
        </p:nvSpPr>
        <p:spPr/>
        <p:txBody>
          <a:bodyPr/>
          <a:lstStyle/>
          <a:p>
            <a:r>
              <a:rPr lang="fr-FR"/>
              <a:t>DESCOM / DEMOS</a:t>
            </a:r>
            <a:endParaRPr lang="fr-FR" dirty="0"/>
          </a:p>
        </p:txBody>
      </p:sp>
    </p:spTree>
    <p:extLst>
      <p:ext uri="{BB962C8B-B14F-4D97-AF65-F5344CB8AC3E}">
        <p14:creationId xmlns:p14="http://schemas.microsoft.com/office/powerpoint/2010/main" val="7886861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F4D9E283-6F50-E434-7B8F-FB46F0524CB9}"/>
              </a:ext>
            </a:extLst>
          </p:cNvPr>
          <p:cNvSpPr>
            <a:spLocks noGrp="1"/>
          </p:cNvSpPr>
          <p:nvPr>
            <p:ph type="sldNum" sz="quarter" idx="12"/>
          </p:nvPr>
        </p:nvSpPr>
        <p:spPr/>
        <p:txBody>
          <a:bodyPr/>
          <a:lstStyle/>
          <a:p>
            <a:fld id="{733122C9-A0B9-462F-8757-0847AD287B63}" type="slidenum">
              <a:rPr lang="fr-FR" smtClean="0"/>
              <a:pPr/>
              <a:t>24</a:t>
            </a:fld>
            <a:endParaRPr lang="fr-FR" dirty="0"/>
          </a:p>
        </p:txBody>
      </p:sp>
      <p:sp>
        <p:nvSpPr>
          <p:cNvPr id="3" name="Espace réservé de la date 2">
            <a:extLst>
              <a:ext uri="{FF2B5EF4-FFF2-40B4-BE49-F238E27FC236}">
                <a16:creationId xmlns:a16="http://schemas.microsoft.com/office/drawing/2014/main" id="{308CE612-CE86-CCF0-6808-6471A5C3FA67}"/>
              </a:ext>
            </a:extLst>
          </p:cNvPr>
          <p:cNvSpPr>
            <a:spLocks noGrp="1"/>
          </p:cNvSpPr>
          <p:nvPr>
            <p:ph type="dt" sz="half" idx="2"/>
          </p:nvPr>
        </p:nvSpPr>
        <p:spPr/>
        <p:txBody>
          <a:bodyPr/>
          <a:lstStyle/>
          <a:p>
            <a:r>
              <a:rPr lang="fr-FR" cap="all" dirty="0"/>
              <a:t>Date</a:t>
            </a:r>
          </a:p>
        </p:txBody>
      </p:sp>
      <p:sp>
        <p:nvSpPr>
          <p:cNvPr id="5" name="Titre 4">
            <a:extLst>
              <a:ext uri="{FF2B5EF4-FFF2-40B4-BE49-F238E27FC236}">
                <a16:creationId xmlns:a16="http://schemas.microsoft.com/office/drawing/2014/main" id="{B637A98E-3E9F-AEDC-1964-F28B026F3827}"/>
              </a:ext>
            </a:extLst>
          </p:cNvPr>
          <p:cNvSpPr>
            <a:spLocks noGrp="1"/>
          </p:cNvSpPr>
          <p:nvPr>
            <p:ph type="title"/>
          </p:nvPr>
        </p:nvSpPr>
        <p:spPr>
          <a:xfrm>
            <a:off x="2977778" y="140654"/>
            <a:ext cx="11233151" cy="719988"/>
          </a:xfrm>
        </p:spPr>
        <p:txBody>
          <a:bodyPr/>
          <a:lstStyle/>
          <a:p>
            <a:r>
              <a:rPr lang="fr-FR" dirty="0"/>
              <a:t>Questions / réponses</a:t>
            </a:r>
          </a:p>
        </p:txBody>
      </p:sp>
      <p:sp>
        <p:nvSpPr>
          <p:cNvPr id="6" name="Espace réservé du pied de page 5">
            <a:extLst>
              <a:ext uri="{FF2B5EF4-FFF2-40B4-BE49-F238E27FC236}">
                <a16:creationId xmlns:a16="http://schemas.microsoft.com/office/drawing/2014/main" id="{FE010EAE-0A58-7E5D-108D-8E30D0B024ED}"/>
              </a:ext>
            </a:extLst>
          </p:cNvPr>
          <p:cNvSpPr>
            <a:spLocks noGrp="1"/>
          </p:cNvSpPr>
          <p:nvPr>
            <p:ph type="ftr" sz="quarter" idx="3"/>
          </p:nvPr>
        </p:nvSpPr>
        <p:spPr/>
        <p:txBody>
          <a:bodyPr/>
          <a:lstStyle/>
          <a:p>
            <a:r>
              <a:rPr lang="fr-FR"/>
              <a:t>DESCOM / DEMOS</a:t>
            </a:r>
            <a:endParaRPr lang="fr-FR" dirty="0"/>
          </a:p>
        </p:txBody>
      </p:sp>
      <p:sp>
        <p:nvSpPr>
          <p:cNvPr id="4" name="Espace réservé du texte 3">
            <a:extLst>
              <a:ext uri="{FF2B5EF4-FFF2-40B4-BE49-F238E27FC236}">
                <a16:creationId xmlns:a16="http://schemas.microsoft.com/office/drawing/2014/main" id="{7CFF15EB-451E-5123-57FE-5750BA176813}"/>
              </a:ext>
            </a:extLst>
          </p:cNvPr>
          <p:cNvSpPr>
            <a:spLocks noGrp="1"/>
          </p:cNvSpPr>
          <p:nvPr>
            <p:ph type="body" sz="quarter" idx="14"/>
          </p:nvPr>
        </p:nvSpPr>
        <p:spPr>
          <a:xfrm>
            <a:off x="479777" y="1094682"/>
            <a:ext cx="11232445" cy="5302162"/>
          </a:xfrm>
        </p:spPr>
        <p:txBody>
          <a:bodyPr/>
          <a:lstStyle/>
          <a:p>
            <a:pPr>
              <a:spcAft>
                <a:spcPts val="0"/>
              </a:spcAft>
            </a:pPr>
            <a:r>
              <a:rPr lang="fr-FR" sz="1400" b="1" dirty="0"/>
              <a:t>Est-ce que je peux candidater pour plusieurs mandats, dans des établissements différents ?</a:t>
            </a:r>
          </a:p>
          <a:p>
            <a:pPr>
              <a:spcAft>
                <a:spcPts val="0"/>
              </a:spcAft>
            </a:pPr>
            <a:r>
              <a:rPr lang="fr-FR" sz="1400" dirty="0"/>
              <a:t>Il est possible de candidater pour plusieurs mandats dans plusieurs établissements d’un même département, le formulaire le permet.</a:t>
            </a:r>
          </a:p>
          <a:p>
            <a:pPr>
              <a:spcAft>
                <a:spcPts val="0"/>
              </a:spcAft>
            </a:pPr>
            <a:endParaRPr lang="fr-FR" sz="1400" dirty="0"/>
          </a:p>
          <a:p>
            <a:pPr>
              <a:spcAft>
                <a:spcPts val="0"/>
              </a:spcAft>
            </a:pPr>
            <a:r>
              <a:rPr lang="fr-FR" sz="1400" b="1" dirty="0"/>
              <a:t>Je réside à proximité d’un autre département, est-ce que je peux candidater dans plusieurs établissements dans plusieurs départements ?</a:t>
            </a:r>
          </a:p>
          <a:p>
            <a:pPr>
              <a:spcAft>
                <a:spcPts val="0"/>
              </a:spcAft>
            </a:pPr>
            <a:r>
              <a:rPr lang="fr-FR" sz="1400" dirty="0"/>
              <a:t>Il est possible de candidater dans plusieurs départements, dans ce cas il faut déposer une candidature (ou plusieurs) pour chaque département.</a:t>
            </a:r>
          </a:p>
          <a:p>
            <a:pPr>
              <a:spcAft>
                <a:spcPts val="0"/>
              </a:spcAft>
            </a:pPr>
            <a:endParaRPr lang="fr-FR" sz="1400" dirty="0"/>
          </a:p>
          <a:p>
            <a:pPr>
              <a:spcAft>
                <a:spcPts val="0"/>
              </a:spcAft>
            </a:pPr>
            <a:r>
              <a:rPr lang="fr-FR" sz="1400" b="1" dirty="0"/>
              <a:t>Est-ce qu’une association qui n’est pas agréée du système de santé peut déposer une candidature pour l’un de ses membres ? </a:t>
            </a:r>
          </a:p>
          <a:p>
            <a:pPr>
              <a:spcAft>
                <a:spcPts val="0"/>
              </a:spcAft>
            </a:pPr>
            <a:r>
              <a:rPr lang="fr-FR" sz="1400" dirty="0"/>
              <a:t>Seules les associations agréées peuvent déposer un dossier, et des candidatures pour les postes de RU en CDU ?</a:t>
            </a:r>
          </a:p>
          <a:p>
            <a:pPr>
              <a:spcAft>
                <a:spcPts val="0"/>
              </a:spcAft>
            </a:pPr>
            <a:endParaRPr lang="fr-FR" sz="1400" dirty="0"/>
          </a:p>
          <a:p>
            <a:pPr>
              <a:spcAft>
                <a:spcPts val="0"/>
              </a:spcAft>
            </a:pPr>
            <a:r>
              <a:rPr lang="fr-FR" sz="1400" b="1" dirty="0"/>
              <a:t>Est-ce que je peux déposer une demande sans passer par mon association ? </a:t>
            </a:r>
          </a:p>
          <a:p>
            <a:pPr>
              <a:spcAft>
                <a:spcPts val="0"/>
              </a:spcAft>
            </a:pPr>
            <a:r>
              <a:rPr lang="fr-FR" sz="1400" dirty="0"/>
              <a:t>Seule une association agréée peut déposer une demande, il est nécessaire que la démarche soit faite en concertation entre le candidat et l’association. </a:t>
            </a:r>
          </a:p>
          <a:p>
            <a:pPr>
              <a:spcAft>
                <a:spcPts val="0"/>
              </a:spcAft>
            </a:pPr>
            <a:endParaRPr lang="fr-FR" sz="1400" dirty="0"/>
          </a:p>
          <a:p>
            <a:pPr>
              <a:spcAft>
                <a:spcPts val="0"/>
              </a:spcAft>
            </a:pPr>
            <a:r>
              <a:rPr lang="fr-FR" sz="1400" b="1" dirty="0"/>
              <a:t>Quand saurai-je si je suis retenu pour l’établissement pour lequel j’ai fait une demande ?</a:t>
            </a:r>
          </a:p>
          <a:p>
            <a:pPr>
              <a:spcAft>
                <a:spcPts val="0"/>
              </a:spcAft>
            </a:pPr>
            <a:r>
              <a:rPr lang="fr-FR" sz="1400" dirty="0"/>
              <a:t>L’instruction par l’ARS débutera après la clôture de l’appel à candidature. Le délai d’instruction sera au maximum de 4 mois. Les désignations seront transmises courant novembre. </a:t>
            </a:r>
          </a:p>
          <a:p>
            <a:pPr>
              <a:spcAft>
                <a:spcPts val="0"/>
              </a:spcAft>
            </a:pPr>
            <a:endParaRPr lang="fr-FR" sz="1400" dirty="0"/>
          </a:p>
          <a:p>
            <a:pPr>
              <a:spcAft>
                <a:spcPts val="0"/>
              </a:spcAft>
            </a:pPr>
            <a:r>
              <a:rPr lang="fr-FR" sz="1400" b="1" dirty="0"/>
              <a:t>Si je ne suis pas retenue pour l’établissement sur lequel j’ai candidaté, pourrais-je refaire une candidature ? </a:t>
            </a:r>
          </a:p>
          <a:p>
            <a:pPr>
              <a:spcAft>
                <a:spcPts val="0"/>
              </a:spcAft>
            </a:pPr>
            <a:r>
              <a:rPr lang="fr-FR" sz="1400" dirty="0"/>
              <a:t>Si votre candidature n’est pas retenue car il y avait trop de candidat pour cet établissement l’ARS pourra vous proposer un autre établissement à proximité. Vous serez libre d’accepter ou refuser.</a:t>
            </a:r>
          </a:p>
          <a:p>
            <a:pPr>
              <a:spcAft>
                <a:spcPts val="0"/>
              </a:spcAft>
            </a:pPr>
            <a:endParaRPr lang="fr-FR" sz="1400" dirty="0"/>
          </a:p>
          <a:p>
            <a:pPr>
              <a:spcAft>
                <a:spcPts val="0"/>
              </a:spcAft>
            </a:pPr>
            <a:r>
              <a:rPr lang="fr-FR" sz="1400" i="1" dirty="0"/>
              <a:t>Une foire aux questions (actualisée) sera disponible sur site internet de l’ARS. </a:t>
            </a:r>
          </a:p>
          <a:p>
            <a:endParaRPr lang="fr-FR" dirty="0"/>
          </a:p>
        </p:txBody>
      </p:sp>
    </p:spTree>
    <p:extLst>
      <p:ext uri="{BB962C8B-B14F-4D97-AF65-F5344CB8AC3E}">
        <p14:creationId xmlns:p14="http://schemas.microsoft.com/office/powerpoint/2010/main" val="18141828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D43138C1-436B-85F7-6742-D8F3EED57944}"/>
              </a:ext>
            </a:extLst>
          </p:cNvPr>
          <p:cNvSpPr>
            <a:spLocks noGrp="1"/>
          </p:cNvSpPr>
          <p:nvPr>
            <p:ph type="sldNum" sz="quarter" idx="12"/>
          </p:nvPr>
        </p:nvSpPr>
        <p:spPr/>
        <p:txBody>
          <a:bodyPr/>
          <a:lstStyle/>
          <a:p>
            <a:fld id="{733122C9-A0B9-462F-8757-0847AD287B63}" type="slidenum">
              <a:rPr lang="fr-FR" smtClean="0"/>
              <a:pPr/>
              <a:t>25</a:t>
            </a:fld>
            <a:endParaRPr lang="fr-FR" dirty="0"/>
          </a:p>
        </p:txBody>
      </p:sp>
      <p:sp>
        <p:nvSpPr>
          <p:cNvPr id="3" name="Espace réservé de la date 2">
            <a:extLst>
              <a:ext uri="{FF2B5EF4-FFF2-40B4-BE49-F238E27FC236}">
                <a16:creationId xmlns:a16="http://schemas.microsoft.com/office/drawing/2014/main" id="{481B7824-ACCF-D4CD-64BA-579A957CB301}"/>
              </a:ext>
            </a:extLst>
          </p:cNvPr>
          <p:cNvSpPr>
            <a:spLocks noGrp="1"/>
          </p:cNvSpPr>
          <p:nvPr>
            <p:ph type="dt" sz="half" idx="2"/>
          </p:nvPr>
        </p:nvSpPr>
        <p:spPr/>
        <p:txBody>
          <a:bodyPr/>
          <a:lstStyle/>
          <a:p>
            <a:r>
              <a:rPr lang="fr-FR" cap="all"/>
              <a:t>Date</a:t>
            </a:r>
            <a:endParaRPr lang="fr-FR" cap="all" dirty="0"/>
          </a:p>
        </p:txBody>
      </p:sp>
      <p:sp>
        <p:nvSpPr>
          <p:cNvPr id="8" name="Titre 7">
            <a:extLst>
              <a:ext uri="{FF2B5EF4-FFF2-40B4-BE49-F238E27FC236}">
                <a16:creationId xmlns:a16="http://schemas.microsoft.com/office/drawing/2014/main" id="{84DB4391-EC53-FEAB-1F1F-24D5F6D10DED}"/>
              </a:ext>
            </a:extLst>
          </p:cNvPr>
          <p:cNvSpPr>
            <a:spLocks noGrp="1"/>
          </p:cNvSpPr>
          <p:nvPr>
            <p:ph type="title"/>
          </p:nvPr>
        </p:nvSpPr>
        <p:spPr/>
        <p:txBody>
          <a:bodyPr/>
          <a:lstStyle/>
          <a:p>
            <a:r>
              <a:rPr lang="fr-FR" dirty="0"/>
              <a:t>Prochaines échéances </a:t>
            </a:r>
          </a:p>
        </p:txBody>
      </p:sp>
      <p:sp>
        <p:nvSpPr>
          <p:cNvPr id="6" name="Espace réservé du pied de page 5">
            <a:extLst>
              <a:ext uri="{FF2B5EF4-FFF2-40B4-BE49-F238E27FC236}">
                <a16:creationId xmlns:a16="http://schemas.microsoft.com/office/drawing/2014/main" id="{6540C642-21EC-AAD9-E69E-01F6ED4DBAA0}"/>
              </a:ext>
            </a:extLst>
          </p:cNvPr>
          <p:cNvSpPr>
            <a:spLocks noGrp="1"/>
          </p:cNvSpPr>
          <p:nvPr>
            <p:ph type="ftr" sz="quarter" idx="3"/>
          </p:nvPr>
        </p:nvSpPr>
        <p:spPr/>
        <p:txBody>
          <a:bodyPr/>
          <a:lstStyle/>
          <a:p>
            <a:r>
              <a:rPr lang="fr-FR"/>
              <a:t>DESCOM / DEMOS</a:t>
            </a:r>
            <a:endParaRPr lang="fr-FR" dirty="0"/>
          </a:p>
        </p:txBody>
      </p:sp>
      <p:sp>
        <p:nvSpPr>
          <p:cNvPr id="10" name="Espace réservé du texte 9">
            <a:extLst>
              <a:ext uri="{FF2B5EF4-FFF2-40B4-BE49-F238E27FC236}">
                <a16:creationId xmlns:a16="http://schemas.microsoft.com/office/drawing/2014/main" id="{B65B4E14-A9D7-3D3D-0CFB-EE9A39CF49E1}"/>
              </a:ext>
            </a:extLst>
          </p:cNvPr>
          <p:cNvSpPr>
            <a:spLocks noGrp="1"/>
          </p:cNvSpPr>
          <p:nvPr>
            <p:ph type="body" sz="quarter" idx="14"/>
          </p:nvPr>
        </p:nvSpPr>
        <p:spPr>
          <a:xfrm>
            <a:off x="523853" y="1868438"/>
            <a:ext cx="11144293" cy="4290357"/>
          </a:xfrm>
        </p:spPr>
        <p:txBody>
          <a:bodyPr/>
          <a:lstStyle/>
          <a:p>
            <a:pPr marL="0">
              <a:lnSpc>
                <a:spcPct val="150000"/>
              </a:lnSpc>
              <a:tabLst>
                <a:tab pos="2062163" algn="l"/>
              </a:tabLst>
            </a:pPr>
            <a:r>
              <a:rPr lang="fr-FR" sz="2400" b="1" dirty="0"/>
              <a:t>7 avril	ouverture des candidatures</a:t>
            </a:r>
            <a:r>
              <a:rPr lang="fr-FR" sz="2400" dirty="0"/>
              <a:t> </a:t>
            </a:r>
          </a:p>
          <a:p>
            <a:pPr marL="0">
              <a:lnSpc>
                <a:spcPct val="150000"/>
              </a:lnSpc>
              <a:tabLst>
                <a:tab pos="2062163" algn="l"/>
              </a:tabLst>
            </a:pPr>
            <a:r>
              <a:rPr lang="fr-FR" sz="2400" dirty="0"/>
              <a:t>12 mai	webinaire d’échanges, réponses aux questions</a:t>
            </a:r>
          </a:p>
          <a:p>
            <a:pPr marL="2062163" indent="-2062163">
              <a:lnSpc>
                <a:spcPct val="150000"/>
              </a:lnSpc>
              <a:tabLst>
                <a:tab pos="2062163" algn="l"/>
              </a:tabLst>
            </a:pPr>
            <a:r>
              <a:rPr lang="fr-FR" sz="2400" dirty="0"/>
              <a:t>23 mai	Session « Devenir RU, pourquoi par moi ?» au catalogue de formation FAS  </a:t>
            </a:r>
            <a:r>
              <a:rPr lang="fr-FR" sz="2400" dirty="0">
                <a:hlinkClick r:id="rId2"/>
              </a:rPr>
              <a:t>https://www.france-assos-sante.org/formation/devenir-ru-pourquoi-pas-moi/</a:t>
            </a:r>
            <a:r>
              <a:rPr lang="fr-FR" sz="2400" dirty="0"/>
              <a:t> </a:t>
            </a:r>
          </a:p>
          <a:p>
            <a:pPr marL="0">
              <a:lnSpc>
                <a:spcPct val="150000"/>
              </a:lnSpc>
              <a:tabLst>
                <a:tab pos="2062163" algn="l"/>
              </a:tabLst>
            </a:pPr>
            <a:r>
              <a:rPr lang="fr-FR" sz="2400" dirty="0"/>
              <a:t>30 juin	clôture de l’appel à candidatures</a:t>
            </a:r>
          </a:p>
          <a:p>
            <a:pPr marL="0">
              <a:lnSpc>
                <a:spcPct val="150000"/>
              </a:lnSpc>
              <a:tabLst>
                <a:tab pos="2062163" algn="l"/>
              </a:tabLst>
            </a:pPr>
            <a:r>
              <a:rPr lang="fr-FR" sz="2400" i="1" dirty="0"/>
              <a:t>3 décembre	 Début des prochains mandats RU en CDU</a:t>
            </a:r>
          </a:p>
          <a:p>
            <a:endParaRPr lang="fr-FR" dirty="0"/>
          </a:p>
        </p:txBody>
      </p:sp>
    </p:spTree>
    <p:extLst>
      <p:ext uri="{BB962C8B-B14F-4D97-AF65-F5344CB8AC3E}">
        <p14:creationId xmlns:p14="http://schemas.microsoft.com/office/powerpoint/2010/main" val="16533214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3E0BAC4C-D4AD-E93B-E9AA-BECE654DCEFD}"/>
              </a:ext>
            </a:extLst>
          </p:cNvPr>
          <p:cNvSpPr>
            <a:spLocks noGrp="1"/>
          </p:cNvSpPr>
          <p:nvPr>
            <p:ph type="dt" sz="half" idx="10"/>
          </p:nvPr>
        </p:nvSpPr>
        <p:spPr/>
        <p:txBody>
          <a:bodyPr/>
          <a:lstStyle/>
          <a:p>
            <a:r>
              <a:rPr lang="fr-FR"/>
              <a:t>08/09/2023</a:t>
            </a:r>
            <a:endParaRPr lang="fr-FR" dirty="0"/>
          </a:p>
        </p:txBody>
      </p:sp>
      <p:sp>
        <p:nvSpPr>
          <p:cNvPr id="4" name="Espace réservé du numéro de diapositive 3">
            <a:extLst>
              <a:ext uri="{FF2B5EF4-FFF2-40B4-BE49-F238E27FC236}">
                <a16:creationId xmlns:a16="http://schemas.microsoft.com/office/drawing/2014/main" id="{902E2C88-4CE2-6ADB-12DF-EB56E8A40AAB}"/>
              </a:ext>
            </a:extLst>
          </p:cNvPr>
          <p:cNvSpPr>
            <a:spLocks noGrp="1"/>
          </p:cNvSpPr>
          <p:nvPr>
            <p:ph type="sldNum" sz="quarter" idx="12"/>
          </p:nvPr>
        </p:nvSpPr>
        <p:spPr/>
        <p:txBody>
          <a:bodyPr/>
          <a:lstStyle/>
          <a:p>
            <a:fld id="{10C140CD-8AED-46FF-A9A2-77308F3F39AE}" type="slidenum">
              <a:rPr lang="fr-FR" smtClean="0"/>
              <a:pPr/>
              <a:t>26</a:t>
            </a:fld>
            <a:endParaRPr lang="fr-FR" dirty="0"/>
          </a:p>
        </p:txBody>
      </p:sp>
      <p:sp>
        <p:nvSpPr>
          <p:cNvPr id="5" name="Titre 4">
            <a:extLst>
              <a:ext uri="{FF2B5EF4-FFF2-40B4-BE49-F238E27FC236}">
                <a16:creationId xmlns:a16="http://schemas.microsoft.com/office/drawing/2014/main" id="{B0B42462-D037-5D0A-42A5-4680DF3EB870}"/>
              </a:ext>
            </a:extLst>
          </p:cNvPr>
          <p:cNvSpPr>
            <a:spLocks noGrp="1"/>
          </p:cNvSpPr>
          <p:nvPr>
            <p:ph type="title"/>
          </p:nvPr>
        </p:nvSpPr>
        <p:spPr/>
        <p:txBody>
          <a:bodyPr/>
          <a:lstStyle/>
          <a:p>
            <a:endParaRPr lang="fr-FR"/>
          </a:p>
        </p:txBody>
      </p:sp>
      <p:sp>
        <p:nvSpPr>
          <p:cNvPr id="6" name="ZoneTexte 5">
            <a:extLst>
              <a:ext uri="{FF2B5EF4-FFF2-40B4-BE49-F238E27FC236}">
                <a16:creationId xmlns:a16="http://schemas.microsoft.com/office/drawing/2014/main" id="{8628242A-C0DA-C688-1BFD-6AA7CE9BA2D0}"/>
              </a:ext>
            </a:extLst>
          </p:cNvPr>
          <p:cNvSpPr txBox="1"/>
          <p:nvPr/>
        </p:nvSpPr>
        <p:spPr>
          <a:xfrm>
            <a:off x="4463142" y="4384122"/>
            <a:ext cx="6803572" cy="984885"/>
          </a:xfrm>
          <a:prstGeom prst="rect">
            <a:avLst/>
          </a:prstGeom>
          <a:noFill/>
        </p:spPr>
        <p:txBody>
          <a:bodyPr wrap="square" rtlCol="0">
            <a:spAutoFit/>
          </a:bodyPr>
          <a:lstStyle/>
          <a:p>
            <a:pPr algn="r"/>
            <a:r>
              <a:rPr lang="fr-FR" sz="4000" b="1" i="1" dirty="0">
                <a:latin typeface="Aptos" panose="020B0004020202020204" pitchFamily="34" charset="0"/>
              </a:rPr>
              <a:t>Merci de votre participation</a:t>
            </a:r>
          </a:p>
          <a:p>
            <a:pPr algn="r"/>
            <a:endParaRPr lang="fr-FR" dirty="0"/>
          </a:p>
        </p:txBody>
      </p:sp>
      <p:sp>
        <p:nvSpPr>
          <p:cNvPr id="10" name="Espace réservé du pied de page 2">
            <a:extLst>
              <a:ext uri="{FF2B5EF4-FFF2-40B4-BE49-F238E27FC236}">
                <a16:creationId xmlns:a16="http://schemas.microsoft.com/office/drawing/2014/main" id="{C06C0CB1-0C70-A787-97F9-C3A5BCABC6AD}"/>
              </a:ext>
            </a:extLst>
          </p:cNvPr>
          <p:cNvSpPr txBox="1">
            <a:spLocks/>
          </p:cNvSpPr>
          <p:nvPr/>
        </p:nvSpPr>
        <p:spPr bwMode="gray">
          <a:xfrm>
            <a:off x="990601" y="5910473"/>
            <a:ext cx="10478966" cy="597263"/>
          </a:xfrm>
          <a:prstGeom prst="rect">
            <a:avLst/>
          </a:prstGeom>
        </p:spPr>
        <p:txBody>
          <a:bodyPr vert="horz" lIns="91440" tIns="45720" rIns="91440" bIns="45720" rtlCol="0" anchor="ctr" anchorCtr="0"/>
          <a:lstStyle>
            <a:defPPr>
              <a:defRPr lang="fr-FR"/>
            </a:defPPr>
            <a:lvl1pPr marL="0" algn="l" defTabSz="914400" rtl="0" eaLnBrk="1" latinLnBrk="0" hangingPunct="1">
              <a:defRPr sz="1533"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tabLst>
                <a:tab pos="10228263" algn="r"/>
              </a:tabLst>
            </a:pPr>
            <a:r>
              <a:rPr lang="fr-FR" dirty="0">
                <a:solidFill>
                  <a:prstClr val="black">
                    <a:tint val="82000"/>
                  </a:prstClr>
                </a:solidFill>
                <a:latin typeface="Aptos" panose="02110004020202020204"/>
              </a:rPr>
              <a:t>DESCOM / DEMOS 	31 mars 2025</a:t>
            </a:r>
          </a:p>
        </p:txBody>
      </p:sp>
    </p:spTree>
    <p:extLst>
      <p:ext uri="{BB962C8B-B14F-4D97-AF65-F5344CB8AC3E}">
        <p14:creationId xmlns:p14="http://schemas.microsoft.com/office/powerpoint/2010/main" val="8040201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pour une image  6">
            <a:extLst>
              <a:ext uri="{FF2B5EF4-FFF2-40B4-BE49-F238E27FC236}">
                <a16:creationId xmlns:a16="http://schemas.microsoft.com/office/drawing/2014/main" id="{11E17FB3-A99D-1B2B-1B8C-7DD2274B9070}"/>
              </a:ext>
            </a:extLst>
          </p:cNvPr>
          <p:cNvSpPr>
            <a:spLocks noGrp="1"/>
          </p:cNvSpPr>
          <p:nvPr>
            <p:ph type="pic" sz="quarter" idx="13"/>
          </p:nvPr>
        </p:nvSpPr>
        <p:spPr/>
        <p:txBody>
          <a:bodyPr/>
          <a:lstStyle/>
          <a:p>
            <a:endParaRPr lang="fr-FR"/>
          </a:p>
        </p:txBody>
      </p:sp>
      <p:sp>
        <p:nvSpPr>
          <p:cNvPr id="3" name="Espace réservé de la date 2">
            <a:extLst>
              <a:ext uri="{FF2B5EF4-FFF2-40B4-BE49-F238E27FC236}">
                <a16:creationId xmlns:a16="http://schemas.microsoft.com/office/drawing/2014/main" id="{68EDEA88-ED64-792D-E578-1F4ADC020CF7}"/>
              </a:ext>
            </a:extLst>
          </p:cNvPr>
          <p:cNvSpPr>
            <a:spLocks noGrp="1"/>
          </p:cNvSpPr>
          <p:nvPr>
            <p:ph type="dt" sz="half" idx="2"/>
          </p:nvPr>
        </p:nvSpPr>
        <p:spPr/>
        <p:txBody>
          <a:bodyPr/>
          <a:lstStyle/>
          <a:p>
            <a:r>
              <a:rPr lang="fr-FR" cap="all"/>
              <a:t>DATE</a:t>
            </a:r>
            <a:endParaRPr lang="fr-FR" cap="all" dirty="0"/>
          </a:p>
        </p:txBody>
      </p:sp>
      <p:sp>
        <p:nvSpPr>
          <p:cNvPr id="4" name="Titre 3">
            <a:extLst>
              <a:ext uri="{FF2B5EF4-FFF2-40B4-BE49-F238E27FC236}">
                <a16:creationId xmlns:a16="http://schemas.microsoft.com/office/drawing/2014/main" id="{9E0A9463-430D-F214-74C8-FBBF28AE8646}"/>
              </a:ext>
            </a:extLst>
          </p:cNvPr>
          <p:cNvSpPr>
            <a:spLocks noGrp="1"/>
          </p:cNvSpPr>
          <p:nvPr>
            <p:ph type="title"/>
          </p:nvPr>
        </p:nvSpPr>
        <p:spPr/>
        <p:txBody>
          <a:bodyPr/>
          <a:lstStyle/>
          <a:p>
            <a:r>
              <a:rPr lang="fr-FR" sz="4400" b="1" dirty="0"/>
              <a:t>Restitution de l’enquête flash</a:t>
            </a:r>
            <a:br>
              <a:rPr lang="fr-FR" dirty="0"/>
            </a:br>
            <a:r>
              <a:rPr lang="fr-FR" sz="3200" dirty="0"/>
              <a:t>auprès des représentant des usagers en CDU en 2025</a:t>
            </a:r>
            <a:br>
              <a:rPr lang="fr-FR" sz="3200" dirty="0"/>
            </a:br>
            <a:br>
              <a:rPr lang="fr-FR" sz="3200" dirty="0"/>
            </a:br>
            <a:br>
              <a:rPr lang="fr-FR" sz="3200" dirty="0"/>
            </a:br>
            <a:r>
              <a:rPr lang="fr-FR" sz="2800" b="0" dirty="0"/>
              <a:t>Marion LAMBOLEZ </a:t>
            </a:r>
            <a:br>
              <a:rPr lang="fr-FR" sz="2800" b="0" dirty="0"/>
            </a:br>
            <a:r>
              <a:rPr lang="fr-FR" sz="2400" b="0" dirty="0"/>
              <a:t>Responsable du déploiement de la démocratie en santé et de la participation des usagers</a:t>
            </a:r>
            <a:endParaRPr lang="fr-FR" b="0" dirty="0"/>
          </a:p>
        </p:txBody>
      </p:sp>
      <p:sp>
        <p:nvSpPr>
          <p:cNvPr id="5" name="Espace réservé du numéro de diapositive 4">
            <a:extLst>
              <a:ext uri="{FF2B5EF4-FFF2-40B4-BE49-F238E27FC236}">
                <a16:creationId xmlns:a16="http://schemas.microsoft.com/office/drawing/2014/main" id="{97179579-CB22-6AAD-668B-F99DDFE378D5}"/>
              </a:ext>
            </a:extLst>
          </p:cNvPr>
          <p:cNvSpPr>
            <a:spLocks noGrp="1"/>
          </p:cNvSpPr>
          <p:nvPr>
            <p:ph type="sldNum" sz="quarter" idx="4"/>
          </p:nvPr>
        </p:nvSpPr>
        <p:spPr/>
        <p:txBody>
          <a:bodyPr/>
          <a:lstStyle/>
          <a:p>
            <a:fld id="{733122C9-A0B9-462F-8757-0847AD287B63}" type="slidenum">
              <a:rPr lang="fr-FR" smtClean="0"/>
              <a:pPr/>
              <a:t>3</a:t>
            </a:fld>
            <a:endParaRPr lang="fr-FR" dirty="0"/>
          </a:p>
        </p:txBody>
      </p:sp>
      <p:sp>
        <p:nvSpPr>
          <p:cNvPr id="6" name="Espace réservé du pied de page 5">
            <a:extLst>
              <a:ext uri="{FF2B5EF4-FFF2-40B4-BE49-F238E27FC236}">
                <a16:creationId xmlns:a16="http://schemas.microsoft.com/office/drawing/2014/main" id="{58FF78F3-A83A-0230-E460-437946CE4656}"/>
              </a:ext>
            </a:extLst>
          </p:cNvPr>
          <p:cNvSpPr>
            <a:spLocks noGrp="1"/>
          </p:cNvSpPr>
          <p:nvPr>
            <p:ph type="ftr" sz="quarter" idx="3"/>
          </p:nvPr>
        </p:nvSpPr>
        <p:spPr/>
        <p:txBody>
          <a:bodyPr/>
          <a:lstStyle/>
          <a:p>
            <a:r>
              <a:rPr lang="fr-FR"/>
              <a:t>DESCOM / DEMOS</a:t>
            </a:r>
            <a:endParaRPr lang="fr-FR" dirty="0"/>
          </a:p>
        </p:txBody>
      </p:sp>
    </p:spTree>
    <p:extLst>
      <p:ext uri="{BB962C8B-B14F-4D97-AF65-F5344CB8AC3E}">
        <p14:creationId xmlns:p14="http://schemas.microsoft.com/office/powerpoint/2010/main" val="22079726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D880523C-26A1-44D6-59CD-9D5F250DE51E}"/>
              </a:ext>
            </a:extLst>
          </p:cNvPr>
          <p:cNvSpPr>
            <a:spLocks noGrp="1"/>
          </p:cNvSpPr>
          <p:nvPr>
            <p:ph type="sldNum" sz="quarter" idx="12"/>
          </p:nvPr>
        </p:nvSpPr>
        <p:spPr/>
        <p:txBody>
          <a:bodyPr/>
          <a:lstStyle/>
          <a:p>
            <a:fld id="{733122C9-A0B9-462F-8757-0847AD287B63}" type="slidenum">
              <a:rPr lang="fr-FR" smtClean="0"/>
              <a:pPr/>
              <a:t>4</a:t>
            </a:fld>
            <a:endParaRPr lang="fr-FR" dirty="0"/>
          </a:p>
        </p:txBody>
      </p:sp>
      <p:sp>
        <p:nvSpPr>
          <p:cNvPr id="3" name="Espace réservé de la date 2">
            <a:extLst>
              <a:ext uri="{FF2B5EF4-FFF2-40B4-BE49-F238E27FC236}">
                <a16:creationId xmlns:a16="http://schemas.microsoft.com/office/drawing/2014/main" id="{976450D8-026E-1B8C-9A80-82A7204BD563}"/>
              </a:ext>
            </a:extLst>
          </p:cNvPr>
          <p:cNvSpPr>
            <a:spLocks noGrp="1"/>
          </p:cNvSpPr>
          <p:nvPr>
            <p:ph type="dt" sz="half" idx="2"/>
          </p:nvPr>
        </p:nvSpPr>
        <p:spPr/>
        <p:txBody>
          <a:bodyPr/>
          <a:lstStyle/>
          <a:p>
            <a:r>
              <a:rPr lang="fr-FR" cap="all"/>
              <a:t>Date</a:t>
            </a:r>
            <a:endParaRPr lang="fr-FR" cap="all" dirty="0"/>
          </a:p>
        </p:txBody>
      </p:sp>
      <p:sp>
        <p:nvSpPr>
          <p:cNvPr id="5" name="Titre 4">
            <a:extLst>
              <a:ext uri="{FF2B5EF4-FFF2-40B4-BE49-F238E27FC236}">
                <a16:creationId xmlns:a16="http://schemas.microsoft.com/office/drawing/2014/main" id="{F371EBEA-65C7-A372-0D29-017EB24CE855}"/>
              </a:ext>
            </a:extLst>
          </p:cNvPr>
          <p:cNvSpPr>
            <a:spLocks noGrp="1"/>
          </p:cNvSpPr>
          <p:nvPr>
            <p:ph type="title"/>
          </p:nvPr>
        </p:nvSpPr>
        <p:spPr/>
        <p:txBody>
          <a:bodyPr/>
          <a:lstStyle/>
          <a:p>
            <a:r>
              <a:rPr lang="fr-FR" dirty="0"/>
              <a:t>Objectifs de l’enquête</a:t>
            </a:r>
          </a:p>
        </p:txBody>
      </p:sp>
      <p:sp>
        <p:nvSpPr>
          <p:cNvPr id="6" name="Espace réservé du pied de page 5">
            <a:extLst>
              <a:ext uri="{FF2B5EF4-FFF2-40B4-BE49-F238E27FC236}">
                <a16:creationId xmlns:a16="http://schemas.microsoft.com/office/drawing/2014/main" id="{DF6B5710-7EBA-7D90-09D9-52AC62800855}"/>
              </a:ext>
            </a:extLst>
          </p:cNvPr>
          <p:cNvSpPr>
            <a:spLocks noGrp="1"/>
          </p:cNvSpPr>
          <p:nvPr>
            <p:ph type="ftr" sz="quarter" idx="3"/>
          </p:nvPr>
        </p:nvSpPr>
        <p:spPr/>
        <p:txBody>
          <a:bodyPr/>
          <a:lstStyle/>
          <a:p>
            <a:r>
              <a:rPr lang="fr-FR"/>
              <a:t>DESCOM / DEMOS</a:t>
            </a:r>
            <a:endParaRPr lang="fr-FR" dirty="0"/>
          </a:p>
        </p:txBody>
      </p:sp>
      <p:sp>
        <p:nvSpPr>
          <p:cNvPr id="8" name="Espace réservé du texte 7">
            <a:extLst>
              <a:ext uri="{FF2B5EF4-FFF2-40B4-BE49-F238E27FC236}">
                <a16:creationId xmlns:a16="http://schemas.microsoft.com/office/drawing/2014/main" id="{97DF6070-FE59-32BC-0513-3D2CDA252B0F}"/>
              </a:ext>
            </a:extLst>
          </p:cNvPr>
          <p:cNvSpPr>
            <a:spLocks noGrp="1"/>
          </p:cNvSpPr>
          <p:nvPr>
            <p:ph type="body" sz="quarter" idx="14"/>
          </p:nvPr>
        </p:nvSpPr>
        <p:spPr>
          <a:xfrm>
            <a:off x="431800" y="1678036"/>
            <a:ext cx="11232445" cy="4290357"/>
          </a:xfrm>
        </p:spPr>
        <p:txBody>
          <a:bodyPr/>
          <a:lstStyle/>
          <a:p>
            <a:r>
              <a:rPr lang="fr-FR" sz="1800" dirty="0"/>
              <a:t>Une enquête rapide à remplir, anonyme, avec comme objectifs de : </a:t>
            </a:r>
          </a:p>
          <a:p>
            <a:pPr marL="465664" indent="-342900">
              <a:buFont typeface="Arial" panose="020B0604020202020204" pitchFamily="34" charset="0"/>
              <a:buChar char="•"/>
            </a:pPr>
            <a:r>
              <a:rPr lang="fr-FR" sz="1800" b="1" dirty="0"/>
              <a:t>Connaitre l’appréciation générale des RU </a:t>
            </a:r>
            <a:r>
              <a:rPr lang="fr-FR" sz="1800" dirty="0"/>
              <a:t>sur leur mandat, point positifs/négatifs et pistes d’améliorations identifiées</a:t>
            </a:r>
          </a:p>
          <a:p>
            <a:pPr marL="465664" indent="-342900">
              <a:buFont typeface="Arial" panose="020B0604020202020204" pitchFamily="34" charset="0"/>
              <a:buChar char="•"/>
            </a:pPr>
            <a:r>
              <a:rPr lang="fr-FR" sz="1800" dirty="0"/>
              <a:t>S’appuyer sur les résultats de l’enquête pour </a:t>
            </a:r>
            <a:r>
              <a:rPr lang="fr-FR" sz="1800" b="1" dirty="0"/>
              <a:t>adapter les actions de l’ARS IDF</a:t>
            </a:r>
          </a:p>
          <a:p>
            <a:pPr marL="465664" indent="-342900">
              <a:buFont typeface="Arial" panose="020B0604020202020204" pitchFamily="34" charset="0"/>
              <a:buChar char="•"/>
            </a:pPr>
            <a:r>
              <a:rPr lang="fr-FR" sz="1800" dirty="0"/>
              <a:t>Donner corps au souhait de l’ARS IDF </a:t>
            </a:r>
            <a:r>
              <a:rPr lang="fr-FR" sz="1800" b="1" dirty="0"/>
              <a:t>d’initier un réseau régional des référents RU</a:t>
            </a:r>
            <a:r>
              <a:rPr lang="fr-FR" sz="1800" dirty="0"/>
              <a:t>, </a:t>
            </a:r>
            <a:r>
              <a:rPr lang="fr-FR" sz="1800" b="1" dirty="0"/>
              <a:t>s’appuyant sur leurs besoins et attentes, et sur leur expérience</a:t>
            </a:r>
          </a:p>
          <a:p>
            <a:pPr marL="122764"/>
            <a:endParaRPr lang="fr-FR" sz="500" dirty="0"/>
          </a:p>
          <a:p>
            <a:r>
              <a:rPr lang="fr-FR" sz="1800" b="1" dirty="0"/>
              <a:t>Transmission de l’enquête à 722 personnes </a:t>
            </a:r>
            <a:r>
              <a:rPr lang="fr-FR" sz="1800" dirty="0"/>
              <a:t>(représentants l’ensemble des postes actuellement pourvus en IDF)</a:t>
            </a:r>
          </a:p>
          <a:p>
            <a:r>
              <a:rPr lang="fr-FR" sz="1800" b="1" dirty="0"/>
              <a:t>Un taux de réponse de plus de 41% </a:t>
            </a:r>
            <a:r>
              <a:rPr lang="fr-FR" sz="1800" dirty="0"/>
              <a:t>(299 réponses), parmi les répondants seulement 3 personnes n’exercent plus de mandat de RU actuellement</a:t>
            </a:r>
          </a:p>
          <a:p>
            <a:endParaRPr lang="fr-FR" sz="700" dirty="0"/>
          </a:p>
          <a:p>
            <a:r>
              <a:rPr lang="fr-FR" sz="1800" dirty="0"/>
              <a:t>Une première analyse rapide, </a:t>
            </a:r>
            <a:r>
              <a:rPr lang="fr-FR" sz="1800" b="1" dirty="0"/>
              <a:t>une exploitation plus approfondie à venir </a:t>
            </a:r>
            <a:r>
              <a:rPr lang="fr-FR" sz="1800" dirty="0"/>
              <a:t>notamment dans le cadre du groupe de travail mené avec la commission spécialisée droit des usagers de la CRSA (conférence régionale de santé et de l’autonomie pour renforcer l’attractivité de la fonction de RU)</a:t>
            </a:r>
          </a:p>
          <a:p>
            <a:endParaRPr lang="fr-FR" dirty="0"/>
          </a:p>
        </p:txBody>
      </p:sp>
    </p:spTree>
    <p:extLst>
      <p:ext uri="{BB962C8B-B14F-4D97-AF65-F5344CB8AC3E}">
        <p14:creationId xmlns:p14="http://schemas.microsoft.com/office/powerpoint/2010/main" val="38029253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5061CB92-D515-3892-F381-E4F4AA218A99}"/>
              </a:ext>
            </a:extLst>
          </p:cNvPr>
          <p:cNvSpPr>
            <a:spLocks noGrp="1"/>
          </p:cNvSpPr>
          <p:nvPr>
            <p:ph type="sldNum" sz="quarter" idx="12"/>
          </p:nvPr>
        </p:nvSpPr>
        <p:spPr/>
        <p:txBody>
          <a:bodyPr/>
          <a:lstStyle/>
          <a:p>
            <a:fld id="{733122C9-A0B9-462F-8757-0847AD287B63}" type="slidenum">
              <a:rPr lang="fr-FR" smtClean="0"/>
              <a:pPr/>
              <a:t>5</a:t>
            </a:fld>
            <a:endParaRPr lang="fr-FR" dirty="0"/>
          </a:p>
        </p:txBody>
      </p:sp>
      <p:sp>
        <p:nvSpPr>
          <p:cNvPr id="3" name="Espace réservé de la date 2">
            <a:extLst>
              <a:ext uri="{FF2B5EF4-FFF2-40B4-BE49-F238E27FC236}">
                <a16:creationId xmlns:a16="http://schemas.microsoft.com/office/drawing/2014/main" id="{80B359CC-95FB-F5BB-9B1C-7CA31169CEAC}"/>
              </a:ext>
            </a:extLst>
          </p:cNvPr>
          <p:cNvSpPr>
            <a:spLocks noGrp="1"/>
          </p:cNvSpPr>
          <p:nvPr>
            <p:ph type="dt" sz="half" idx="2"/>
          </p:nvPr>
        </p:nvSpPr>
        <p:spPr/>
        <p:txBody>
          <a:bodyPr/>
          <a:lstStyle/>
          <a:p>
            <a:r>
              <a:rPr lang="fr-FR" cap="all"/>
              <a:t>Date</a:t>
            </a:r>
            <a:endParaRPr lang="fr-FR" cap="all" dirty="0"/>
          </a:p>
        </p:txBody>
      </p:sp>
      <p:sp>
        <p:nvSpPr>
          <p:cNvPr id="5" name="Titre 4">
            <a:extLst>
              <a:ext uri="{FF2B5EF4-FFF2-40B4-BE49-F238E27FC236}">
                <a16:creationId xmlns:a16="http://schemas.microsoft.com/office/drawing/2014/main" id="{DA3D117D-06BD-7991-1C6C-C46196D6115C}"/>
              </a:ext>
            </a:extLst>
          </p:cNvPr>
          <p:cNvSpPr>
            <a:spLocks noGrp="1"/>
          </p:cNvSpPr>
          <p:nvPr>
            <p:ph type="title"/>
          </p:nvPr>
        </p:nvSpPr>
        <p:spPr/>
        <p:txBody>
          <a:bodyPr>
            <a:normAutofit/>
          </a:bodyPr>
          <a:lstStyle/>
          <a:p>
            <a:r>
              <a:rPr lang="fr-FR" sz="3200" b="1" dirty="0"/>
              <a:t>Profil des répondants</a:t>
            </a:r>
          </a:p>
        </p:txBody>
      </p:sp>
      <p:sp>
        <p:nvSpPr>
          <p:cNvPr id="6" name="Espace réservé du pied de page 5">
            <a:extLst>
              <a:ext uri="{FF2B5EF4-FFF2-40B4-BE49-F238E27FC236}">
                <a16:creationId xmlns:a16="http://schemas.microsoft.com/office/drawing/2014/main" id="{EBA86E56-FA3F-FDE1-35FD-6E4ED5C0B8CB}"/>
              </a:ext>
            </a:extLst>
          </p:cNvPr>
          <p:cNvSpPr>
            <a:spLocks noGrp="1"/>
          </p:cNvSpPr>
          <p:nvPr>
            <p:ph type="ftr" sz="quarter" idx="3"/>
          </p:nvPr>
        </p:nvSpPr>
        <p:spPr/>
        <p:txBody>
          <a:bodyPr/>
          <a:lstStyle/>
          <a:p>
            <a:r>
              <a:rPr lang="fr-FR"/>
              <a:t>DESCOM / DEMOS</a:t>
            </a:r>
            <a:endParaRPr lang="fr-FR" dirty="0"/>
          </a:p>
        </p:txBody>
      </p:sp>
      <p:pic>
        <p:nvPicPr>
          <p:cNvPr id="9" name="Image 8">
            <a:extLst>
              <a:ext uri="{FF2B5EF4-FFF2-40B4-BE49-F238E27FC236}">
                <a16:creationId xmlns:a16="http://schemas.microsoft.com/office/drawing/2014/main" id="{2A6BE388-A6CC-2CBC-6F30-BFA6E9F79F6B}"/>
              </a:ext>
            </a:extLst>
          </p:cNvPr>
          <p:cNvPicPr>
            <a:picLocks noChangeAspect="1"/>
          </p:cNvPicPr>
          <p:nvPr/>
        </p:nvPicPr>
        <p:blipFill>
          <a:blip r:embed="rId2"/>
          <a:stretch>
            <a:fillRect/>
          </a:stretch>
        </p:blipFill>
        <p:spPr>
          <a:xfrm>
            <a:off x="527754" y="1746567"/>
            <a:ext cx="4881725" cy="4282900"/>
          </a:xfrm>
          <a:prstGeom prst="rect">
            <a:avLst/>
          </a:prstGeom>
        </p:spPr>
      </p:pic>
      <p:pic>
        <p:nvPicPr>
          <p:cNvPr id="11" name="Image 10">
            <a:extLst>
              <a:ext uri="{FF2B5EF4-FFF2-40B4-BE49-F238E27FC236}">
                <a16:creationId xmlns:a16="http://schemas.microsoft.com/office/drawing/2014/main" id="{669788BD-D67A-D000-5A3F-5883275F362A}"/>
              </a:ext>
            </a:extLst>
          </p:cNvPr>
          <p:cNvPicPr>
            <a:picLocks noChangeAspect="1"/>
          </p:cNvPicPr>
          <p:nvPr/>
        </p:nvPicPr>
        <p:blipFill>
          <a:blip r:embed="rId3"/>
          <a:stretch>
            <a:fillRect/>
          </a:stretch>
        </p:blipFill>
        <p:spPr>
          <a:xfrm>
            <a:off x="6669742" y="263635"/>
            <a:ext cx="4994504" cy="5935113"/>
          </a:xfrm>
          <a:prstGeom prst="rect">
            <a:avLst/>
          </a:prstGeom>
        </p:spPr>
      </p:pic>
      <p:sp>
        <p:nvSpPr>
          <p:cNvPr id="8" name="Espace réservé du texte 6">
            <a:extLst>
              <a:ext uri="{FF2B5EF4-FFF2-40B4-BE49-F238E27FC236}">
                <a16:creationId xmlns:a16="http://schemas.microsoft.com/office/drawing/2014/main" id="{A6F02994-B7A9-5AE9-3B09-7FD95DE96DE0}"/>
              </a:ext>
            </a:extLst>
          </p:cNvPr>
          <p:cNvSpPr txBox="1">
            <a:spLocks/>
          </p:cNvSpPr>
          <p:nvPr/>
        </p:nvSpPr>
        <p:spPr bwMode="gray">
          <a:xfrm>
            <a:off x="1211800" y="6025323"/>
            <a:ext cx="3050472" cy="346851"/>
          </a:xfrm>
          <a:prstGeom prst="rect">
            <a:avLst/>
          </a:prstGeom>
        </p:spPr>
        <p:txBody>
          <a:bodyPr vert="horz" lIns="0" tIns="0" rIns="0" bIns="0" rtlCol="0" anchor="t" anchorCtr="0">
            <a:noAutofit/>
          </a:bodyPr>
          <a:lstStyle>
            <a:lvl1pPr marL="122764" indent="0" algn="l" defTabSz="1219170" rtl="0" eaLnBrk="1" latinLnBrk="0" hangingPunct="1">
              <a:lnSpc>
                <a:spcPct val="100000"/>
              </a:lnSpc>
              <a:spcBef>
                <a:spcPts val="0"/>
              </a:spcBef>
              <a:spcAft>
                <a:spcPts val="667"/>
              </a:spcAft>
              <a:buFont typeface="Arial" pitchFamily="34" charset="0"/>
              <a:buNone/>
              <a:tabLst/>
              <a:defRPr sz="1867" b="0" kern="1200">
                <a:solidFill>
                  <a:schemeClr val="tx1"/>
                </a:solidFill>
                <a:latin typeface="+mn-lt"/>
                <a:ea typeface="+mn-ea"/>
                <a:cs typeface="+mn-cs"/>
              </a:defRPr>
            </a:lvl1pPr>
            <a:lvl2pPr marL="468588" indent="-228594" algn="l" defTabSz="1219170" rtl="0" eaLnBrk="1" latinLnBrk="0" hangingPunct="1">
              <a:lnSpc>
                <a:spcPct val="100000"/>
              </a:lnSpc>
              <a:spcBef>
                <a:spcPts val="800"/>
              </a:spcBef>
              <a:spcAft>
                <a:spcPts val="800"/>
              </a:spcAft>
              <a:buSzPct val="100000"/>
              <a:buFont typeface="Arial" panose="020B0604020202020204" pitchFamily="34" charset="0"/>
              <a:buChar char="•"/>
              <a:defRPr sz="1600" kern="1200">
                <a:solidFill>
                  <a:schemeClr val="tx1"/>
                </a:solidFill>
                <a:latin typeface="+mn-lt"/>
                <a:ea typeface="+mn-ea"/>
                <a:cs typeface="+mn-cs"/>
              </a:defRPr>
            </a:lvl2pPr>
            <a:lvl3pPr marL="708582" indent="-228594" algn="l" defTabSz="1219170" rtl="0" eaLnBrk="1" latinLnBrk="0" hangingPunct="1">
              <a:lnSpc>
                <a:spcPct val="100000"/>
              </a:lnSpc>
              <a:spcBef>
                <a:spcPts val="133"/>
              </a:spcBef>
              <a:spcAft>
                <a:spcPts val="133"/>
              </a:spcAft>
              <a:buSzPct val="100000"/>
              <a:buFont typeface="Wingdings" pitchFamily="2" charset="2"/>
              <a:buChar char="§"/>
              <a:defRPr sz="1333" kern="1200" baseline="0">
                <a:solidFill>
                  <a:schemeClr val="tx1"/>
                </a:solidFill>
                <a:latin typeface="+mn-lt"/>
                <a:ea typeface="+mn-ea"/>
                <a:cs typeface="+mn-cs"/>
              </a:defRPr>
            </a:lvl3pPr>
            <a:lvl4pPr marL="948576" indent="-228594" algn="l" defTabSz="1219170" rtl="0" eaLnBrk="1" latinLnBrk="0" hangingPunct="1">
              <a:lnSpc>
                <a:spcPct val="100000"/>
              </a:lnSpc>
              <a:spcBef>
                <a:spcPts val="133"/>
              </a:spcBef>
              <a:spcAft>
                <a:spcPts val="133"/>
              </a:spcAft>
              <a:buSzPct val="100000"/>
              <a:buFont typeface="Arial" panose="020B0604020202020204" pitchFamily="34" charset="0"/>
              <a:buChar char="•"/>
              <a:defRPr sz="1067" kern="1200">
                <a:solidFill>
                  <a:schemeClr val="tx1"/>
                </a:solidFill>
                <a:latin typeface="+mn-lt"/>
                <a:ea typeface="+mn-ea"/>
                <a:cs typeface="+mn-cs"/>
              </a:defRPr>
            </a:lvl4pPr>
            <a:lvl5pPr marL="1236569" indent="-228594" algn="l" defTabSz="1219170" rtl="0" eaLnBrk="1" latinLnBrk="0" hangingPunct="1">
              <a:lnSpc>
                <a:spcPct val="100000"/>
              </a:lnSpc>
              <a:spcBef>
                <a:spcPts val="133"/>
              </a:spcBef>
              <a:spcAft>
                <a:spcPts val="133"/>
              </a:spcAft>
              <a:buSzPct val="100000"/>
              <a:buFont typeface="Wingdings" pitchFamily="2" charset="2"/>
              <a:buChar char="§"/>
              <a:defRPr sz="933"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267093" indent="0" algn="l" defTabSz="1219170" rtl="0" eaLnBrk="1" latinLnBrk="0" hangingPunct="1">
              <a:spcBef>
                <a:spcPct val="20000"/>
              </a:spcBef>
              <a:buFont typeface="Arial" pitchFamily="34" charset="0"/>
              <a:buNone/>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algn="ctr"/>
            <a:r>
              <a:rPr lang="fr-FR" sz="1400" b="1" dirty="0"/>
              <a:t>Genre des répondants</a:t>
            </a:r>
          </a:p>
        </p:txBody>
      </p:sp>
    </p:spTree>
    <p:extLst>
      <p:ext uri="{BB962C8B-B14F-4D97-AF65-F5344CB8AC3E}">
        <p14:creationId xmlns:p14="http://schemas.microsoft.com/office/powerpoint/2010/main" val="8731841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5B1F41C1-398D-B3C0-70FC-84188421E1A2}"/>
              </a:ext>
            </a:extLst>
          </p:cNvPr>
          <p:cNvSpPr>
            <a:spLocks noGrp="1"/>
          </p:cNvSpPr>
          <p:nvPr>
            <p:ph type="sldNum" sz="quarter" idx="12"/>
          </p:nvPr>
        </p:nvSpPr>
        <p:spPr/>
        <p:txBody>
          <a:bodyPr/>
          <a:lstStyle/>
          <a:p>
            <a:fld id="{733122C9-A0B9-462F-8757-0847AD287B63}" type="slidenum">
              <a:rPr lang="fr-FR" smtClean="0"/>
              <a:pPr/>
              <a:t>6</a:t>
            </a:fld>
            <a:endParaRPr lang="fr-FR" dirty="0"/>
          </a:p>
        </p:txBody>
      </p:sp>
      <p:sp>
        <p:nvSpPr>
          <p:cNvPr id="3" name="Espace réservé de la date 2">
            <a:extLst>
              <a:ext uri="{FF2B5EF4-FFF2-40B4-BE49-F238E27FC236}">
                <a16:creationId xmlns:a16="http://schemas.microsoft.com/office/drawing/2014/main" id="{1C0354EB-5DB9-2BFB-CAE9-DF9AF80BECFB}"/>
              </a:ext>
            </a:extLst>
          </p:cNvPr>
          <p:cNvSpPr>
            <a:spLocks noGrp="1"/>
          </p:cNvSpPr>
          <p:nvPr>
            <p:ph type="dt" sz="half" idx="2"/>
          </p:nvPr>
        </p:nvSpPr>
        <p:spPr/>
        <p:txBody>
          <a:bodyPr/>
          <a:lstStyle/>
          <a:p>
            <a:r>
              <a:rPr lang="fr-FR" cap="all"/>
              <a:t>Date</a:t>
            </a:r>
            <a:endParaRPr lang="fr-FR" cap="all" dirty="0"/>
          </a:p>
        </p:txBody>
      </p:sp>
      <p:sp>
        <p:nvSpPr>
          <p:cNvPr id="5" name="Titre 4">
            <a:extLst>
              <a:ext uri="{FF2B5EF4-FFF2-40B4-BE49-F238E27FC236}">
                <a16:creationId xmlns:a16="http://schemas.microsoft.com/office/drawing/2014/main" id="{B5E7A5DC-4ADD-009E-643A-7262952F9D8E}"/>
              </a:ext>
            </a:extLst>
          </p:cNvPr>
          <p:cNvSpPr>
            <a:spLocks noGrp="1"/>
          </p:cNvSpPr>
          <p:nvPr>
            <p:ph type="title"/>
          </p:nvPr>
        </p:nvSpPr>
        <p:spPr/>
        <p:txBody>
          <a:bodyPr/>
          <a:lstStyle/>
          <a:p>
            <a:r>
              <a:rPr lang="fr-FR" dirty="0"/>
              <a:t>Formation</a:t>
            </a:r>
          </a:p>
        </p:txBody>
      </p:sp>
      <p:sp>
        <p:nvSpPr>
          <p:cNvPr id="6" name="Espace réservé du pied de page 5">
            <a:extLst>
              <a:ext uri="{FF2B5EF4-FFF2-40B4-BE49-F238E27FC236}">
                <a16:creationId xmlns:a16="http://schemas.microsoft.com/office/drawing/2014/main" id="{930896A9-2FB3-5D3A-424C-CF3D728E79E1}"/>
              </a:ext>
            </a:extLst>
          </p:cNvPr>
          <p:cNvSpPr>
            <a:spLocks noGrp="1"/>
          </p:cNvSpPr>
          <p:nvPr>
            <p:ph type="ftr" sz="quarter" idx="3"/>
          </p:nvPr>
        </p:nvSpPr>
        <p:spPr/>
        <p:txBody>
          <a:bodyPr/>
          <a:lstStyle/>
          <a:p>
            <a:r>
              <a:rPr lang="fr-FR"/>
              <a:t>DESCOM / DEMOS</a:t>
            </a:r>
            <a:endParaRPr lang="fr-FR" dirty="0"/>
          </a:p>
        </p:txBody>
      </p:sp>
      <p:pic>
        <p:nvPicPr>
          <p:cNvPr id="9" name="Image 8">
            <a:extLst>
              <a:ext uri="{FF2B5EF4-FFF2-40B4-BE49-F238E27FC236}">
                <a16:creationId xmlns:a16="http://schemas.microsoft.com/office/drawing/2014/main" id="{8B847EFB-947A-B225-B469-E44285695BE3}"/>
              </a:ext>
            </a:extLst>
          </p:cNvPr>
          <p:cNvPicPr>
            <a:picLocks noChangeAspect="1"/>
          </p:cNvPicPr>
          <p:nvPr/>
        </p:nvPicPr>
        <p:blipFill>
          <a:blip r:embed="rId2"/>
          <a:stretch>
            <a:fillRect/>
          </a:stretch>
        </p:blipFill>
        <p:spPr>
          <a:xfrm>
            <a:off x="814821" y="2250235"/>
            <a:ext cx="3694426" cy="3948795"/>
          </a:xfrm>
          <a:prstGeom prst="rect">
            <a:avLst/>
          </a:prstGeom>
        </p:spPr>
      </p:pic>
      <p:sp>
        <p:nvSpPr>
          <p:cNvPr id="10" name="Espace réservé du texte 6">
            <a:extLst>
              <a:ext uri="{FF2B5EF4-FFF2-40B4-BE49-F238E27FC236}">
                <a16:creationId xmlns:a16="http://schemas.microsoft.com/office/drawing/2014/main" id="{C9EF2A68-FB2F-29FE-478F-09592C767E64}"/>
              </a:ext>
            </a:extLst>
          </p:cNvPr>
          <p:cNvSpPr txBox="1">
            <a:spLocks/>
          </p:cNvSpPr>
          <p:nvPr/>
        </p:nvSpPr>
        <p:spPr bwMode="gray">
          <a:xfrm>
            <a:off x="1074045" y="1884851"/>
            <a:ext cx="3050472" cy="346851"/>
          </a:xfrm>
          <a:prstGeom prst="rect">
            <a:avLst/>
          </a:prstGeom>
        </p:spPr>
        <p:txBody>
          <a:bodyPr vert="horz" lIns="0" tIns="0" rIns="0" bIns="0" rtlCol="0" anchor="t" anchorCtr="0">
            <a:noAutofit/>
          </a:bodyPr>
          <a:lstStyle>
            <a:lvl1pPr marL="122764" indent="0" algn="l" defTabSz="1219170" rtl="0" eaLnBrk="1" latinLnBrk="0" hangingPunct="1">
              <a:lnSpc>
                <a:spcPct val="100000"/>
              </a:lnSpc>
              <a:spcBef>
                <a:spcPts val="0"/>
              </a:spcBef>
              <a:spcAft>
                <a:spcPts val="667"/>
              </a:spcAft>
              <a:buFont typeface="Arial" pitchFamily="34" charset="0"/>
              <a:buNone/>
              <a:tabLst/>
              <a:defRPr sz="1867" b="0" kern="1200">
                <a:solidFill>
                  <a:schemeClr val="tx1"/>
                </a:solidFill>
                <a:latin typeface="+mn-lt"/>
                <a:ea typeface="+mn-ea"/>
                <a:cs typeface="+mn-cs"/>
              </a:defRPr>
            </a:lvl1pPr>
            <a:lvl2pPr marL="468588" indent="-228594" algn="l" defTabSz="1219170" rtl="0" eaLnBrk="1" latinLnBrk="0" hangingPunct="1">
              <a:lnSpc>
                <a:spcPct val="100000"/>
              </a:lnSpc>
              <a:spcBef>
                <a:spcPts val="800"/>
              </a:spcBef>
              <a:spcAft>
                <a:spcPts val="800"/>
              </a:spcAft>
              <a:buSzPct val="100000"/>
              <a:buFont typeface="Arial" panose="020B0604020202020204" pitchFamily="34" charset="0"/>
              <a:buChar char="•"/>
              <a:defRPr sz="1600" kern="1200">
                <a:solidFill>
                  <a:schemeClr val="tx1"/>
                </a:solidFill>
                <a:latin typeface="+mn-lt"/>
                <a:ea typeface="+mn-ea"/>
                <a:cs typeface="+mn-cs"/>
              </a:defRPr>
            </a:lvl2pPr>
            <a:lvl3pPr marL="708582" indent="-228594" algn="l" defTabSz="1219170" rtl="0" eaLnBrk="1" latinLnBrk="0" hangingPunct="1">
              <a:lnSpc>
                <a:spcPct val="100000"/>
              </a:lnSpc>
              <a:spcBef>
                <a:spcPts val="133"/>
              </a:spcBef>
              <a:spcAft>
                <a:spcPts val="133"/>
              </a:spcAft>
              <a:buSzPct val="100000"/>
              <a:buFont typeface="Wingdings" pitchFamily="2" charset="2"/>
              <a:buChar char="§"/>
              <a:defRPr sz="1333" kern="1200" baseline="0">
                <a:solidFill>
                  <a:schemeClr val="tx1"/>
                </a:solidFill>
                <a:latin typeface="+mn-lt"/>
                <a:ea typeface="+mn-ea"/>
                <a:cs typeface="+mn-cs"/>
              </a:defRPr>
            </a:lvl3pPr>
            <a:lvl4pPr marL="948576" indent="-228594" algn="l" defTabSz="1219170" rtl="0" eaLnBrk="1" latinLnBrk="0" hangingPunct="1">
              <a:lnSpc>
                <a:spcPct val="100000"/>
              </a:lnSpc>
              <a:spcBef>
                <a:spcPts val="133"/>
              </a:spcBef>
              <a:spcAft>
                <a:spcPts val="133"/>
              </a:spcAft>
              <a:buSzPct val="100000"/>
              <a:buFont typeface="Arial" panose="020B0604020202020204" pitchFamily="34" charset="0"/>
              <a:buChar char="•"/>
              <a:defRPr sz="1067" kern="1200">
                <a:solidFill>
                  <a:schemeClr val="tx1"/>
                </a:solidFill>
                <a:latin typeface="+mn-lt"/>
                <a:ea typeface="+mn-ea"/>
                <a:cs typeface="+mn-cs"/>
              </a:defRPr>
            </a:lvl4pPr>
            <a:lvl5pPr marL="1236569" indent="-228594" algn="l" defTabSz="1219170" rtl="0" eaLnBrk="1" latinLnBrk="0" hangingPunct="1">
              <a:lnSpc>
                <a:spcPct val="100000"/>
              </a:lnSpc>
              <a:spcBef>
                <a:spcPts val="133"/>
              </a:spcBef>
              <a:spcAft>
                <a:spcPts val="133"/>
              </a:spcAft>
              <a:buSzPct val="100000"/>
              <a:buFont typeface="Wingdings" pitchFamily="2" charset="2"/>
              <a:buChar char="§"/>
              <a:defRPr sz="933"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267093" indent="0" algn="l" defTabSz="1219170" rtl="0" eaLnBrk="1" latinLnBrk="0" hangingPunct="1">
              <a:spcBef>
                <a:spcPct val="20000"/>
              </a:spcBef>
              <a:buFont typeface="Arial" pitchFamily="34" charset="0"/>
              <a:buNone/>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algn="ctr"/>
            <a:r>
              <a:rPr lang="fr-FR" sz="1400" b="1" dirty="0"/>
              <a:t>Formation obligatoire</a:t>
            </a:r>
          </a:p>
        </p:txBody>
      </p:sp>
      <p:pic>
        <p:nvPicPr>
          <p:cNvPr id="12" name="Image 11">
            <a:extLst>
              <a:ext uri="{FF2B5EF4-FFF2-40B4-BE49-F238E27FC236}">
                <a16:creationId xmlns:a16="http://schemas.microsoft.com/office/drawing/2014/main" id="{342185F2-6753-CCA0-8405-4FD4141C6BE7}"/>
              </a:ext>
            </a:extLst>
          </p:cNvPr>
          <p:cNvPicPr>
            <a:picLocks noChangeAspect="1"/>
          </p:cNvPicPr>
          <p:nvPr/>
        </p:nvPicPr>
        <p:blipFill>
          <a:blip r:embed="rId3"/>
          <a:stretch>
            <a:fillRect/>
          </a:stretch>
        </p:blipFill>
        <p:spPr>
          <a:xfrm>
            <a:off x="6359075" y="664367"/>
            <a:ext cx="4371678" cy="5125856"/>
          </a:xfrm>
          <a:prstGeom prst="rect">
            <a:avLst/>
          </a:prstGeom>
        </p:spPr>
      </p:pic>
      <p:sp>
        <p:nvSpPr>
          <p:cNvPr id="13" name="Espace réservé du texte 6">
            <a:extLst>
              <a:ext uri="{FF2B5EF4-FFF2-40B4-BE49-F238E27FC236}">
                <a16:creationId xmlns:a16="http://schemas.microsoft.com/office/drawing/2014/main" id="{3DB3E06C-C305-E923-8C80-E020FC519FFF}"/>
              </a:ext>
            </a:extLst>
          </p:cNvPr>
          <p:cNvSpPr txBox="1">
            <a:spLocks/>
          </p:cNvSpPr>
          <p:nvPr/>
        </p:nvSpPr>
        <p:spPr bwMode="gray">
          <a:xfrm>
            <a:off x="7019678" y="5903981"/>
            <a:ext cx="3050472" cy="360260"/>
          </a:xfrm>
          <a:prstGeom prst="rect">
            <a:avLst/>
          </a:prstGeom>
        </p:spPr>
        <p:txBody>
          <a:bodyPr vert="horz" lIns="0" tIns="0" rIns="0" bIns="0" rtlCol="0" anchor="t" anchorCtr="0">
            <a:noAutofit/>
          </a:bodyPr>
          <a:lstStyle>
            <a:lvl1pPr marL="122764" indent="0" algn="l" defTabSz="1219170" rtl="0" eaLnBrk="1" latinLnBrk="0" hangingPunct="1">
              <a:lnSpc>
                <a:spcPct val="100000"/>
              </a:lnSpc>
              <a:spcBef>
                <a:spcPts val="0"/>
              </a:spcBef>
              <a:spcAft>
                <a:spcPts val="667"/>
              </a:spcAft>
              <a:buFont typeface="Arial" pitchFamily="34" charset="0"/>
              <a:buNone/>
              <a:tabLst/>
              <a:defRPr sz="1867" b="0" kern="1200">
                <a:solidFill>
                  <a:schemeClr val="tx1"/>
                </a:solidFill>
                <a:latin typeface="+mn-lt"/>
                <a:ea typeface="+mn-ea"/>
                <a:cs typeface="+mn-cs"/>
              </a:defRPr>
            </a:lvl1pPr>
            <a:lvl2pPr marL="468588" indent="-228594" algn="l" defTabSz="1219170" rtl="0" eaLnBrk="1" latinLnBrk="0" hangingPunct="1">
              <a:lnSpc>
                <a:spcPct val="100000"/>
              </a:lnSpc>
              <a:spcBef>
                <a:spcPts val="800"/>
              </a:spcBef>
              <a:spcAft>
                <a:spcPts val="800"/>
              </a:spcAft>
              <a:buSzPct val="100000"/>
              <a:buFont typeface="Arial" panose="020B0604020202020204" pitchFamily="34" charset="0"/>
              <a:buChar char="•"/>
              <a:defRPr sz="1600" kern="1200">
                <a:solidFill>
                  <a:schemeClr val="tx1"/>
                </a:solidFill>
                <a:latin typeface="+mn-lt"/>
                <a:ea typeface="+mn-ea"/>
                <a:cs typeface="+mn-cs"/>
              </a:defRPr>
            </a:lvl2pPr>
            <a:lvl3pPr marL="708582" indent="-228594" algn="l" defTabSz="1219170" rtl="0" eaLnBrk="1" latinLnBrk="0" hangingPunct="1">
              <a:lnSpc>
                <a:spcPct val="100000"/>
              </a:lnSpc>
              <a:spcBef>
                <a:spcPts val="133"/>
              </a:spcBef>
              <a:spcAft>
                <a:spcPts val="133"/>
              </a:spcAft>
              <a:buSzPct val="100000"/>
              <a:buFont typeface="Wingdings" pitchFamily="2" charset="2"/>
              <a:buChar char="§"/>
              <a:defRPr sz="1333" kern="1200" baseline="0">
                <a:solidFill>
                  <a:schemeClr val="tx1"/>
                </a:solidFill>
                <a:latin typeface="+mn-lt"/>
                <a:ea typeface="+mn-ea"/>
                <a:cs typeface="+mn-cs"/>
              </a:defRPr>
            </a:lvl3pPr>
            <a:lvl4pPr marL="948576" indent="-228594" algn="l" defTabSz="1219170" rtl="0" eaLnBrk="1" latinLnBrk="0" hangingPunct="1">
              <a:lnSpc>
                <a:spcPct val="100000"/>
              </a:lnSpc>
              <a:spcBef>
                <a:spcPts val="133"/>
              </a:spcBef>
              <a:spcAft>
                <a:spcPts val="133"/>
              </a:spcAft>
              <a:buSzPct val="100000"/>
              <a:buFont typeface="Arial" panose="020B0604020202020204" pitchFamily="34" charset="0"/>
              <a:buChar char="•"/>
              <a:defRPr sz="1067" kern="1200">
                <a:solidFill>
                  <a:schemeClr val="tx1"/>
                </a:solidFill>
                <a:latin typeface="+mn-lt"/>
                <a:ea typeface="+mn-ea"/>
                <a:cs typeface="+mn-cs"/>
              </a:defRPr>
            </a:lvl4pPr>
            <a:lvl5pPr marL="1236569" indent="-228594" algn="l" defTabSz="1219170" rtl="0" eaLnBrk="1" latinLnBrk="0" hangingPunct="1">
              <a:lnSpc>
                <a:spcPct val="100000"/>
              </a:lnSpc>
              <a:spcBef>
                <a:spcPts val="133"/>
              </a:spcBef>
              <a:spcAft>
                <a:spcPts val="133"/>
              </a:spcAft>
              <a:buSzPct val="100000"/>
              <a:buFont typeface="Wingdings" pitchFamily="2" charset="2"/>
              <a:buChar char="§"/>
              <a:defRPr sz="933"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267093" indent="0" algn="l" defTabSz="1219170" rtl="0" eaLnBrk="1" latinLnBrk="0" hangingPunct="1">
              <a:spcBef>
                <a:spcPct val="20000"/>
              </a:spcBef>
              <a:buFont typeface="Arial" pitchFamily="34" charset="0"/>
              <a:buNone/>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algn="ctr"/>
            <a:r>
              <a:rPr lang="fr-FR" sz="1400" b="1" dirty="0"/>
              <a:t>Satisfaction formation</a:t>
            </a:r>
          </a:p>
        </p:txBody>
      </p:sp>
    </p:spTree>
    <p:extLst>
      <p:ext uri="{BB962C8B-B14F-4D97-AF65-F5344CB8AC3E}">
        <p14:creationId xmlns:p14="http://schemas.microsoft.com/office/powerpoint/2010/main" val="25633971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6346CFB3-9FD2-E9C2-1746-0827453E7CD4}"/>
              </a:ext>
            </a:extLst>
          </p:cNvPr>
          <p:cNvSpPr>
            <a:spLocks noGrp="1"/>
          </p:cNvSpPr>
          <p:nvPr>
            <p:ph type="sldNum" sz="quarter" idx="12"/>
          </p:nvPr>
        </p:nvSpPr>
        <p:spPr/>
        <p:txBody>
          <a:bodyPr/>
          <a:lstStyle/>
          <a:p>
            <a:fld id="{733122C9-A0B9-462F-8757-0847AD287B63}" type="slidenum">
              <a:rPr lang="fr-FR" smtClean="0"/>
              <a:pPr/>
              <a:t>7</a:t>
            </a:fld>
            <a:endParaRPr lang="fr-FR" dirty="0"/>
          </a:p>
        </p:txBody>
      </p:sp>
      <p:sp>
        <p:nvSpPr>
          <p:cNvPr id="3" name="Espace réservé de la date 2">
            <a:extLst>
              <a:ext uri="{FF2B5EF4-FFF2-40B4-BE49-F238E27FC236}">
                <a16:creationId xmlns:a16="http://schemas.microsoft.com/office/drawing/2014/main" id="{CD411CAD-0CAC-740B-19D2-677C8E68DB59}"/>
              </a:ext>
            </a:extLst>
          </p:cNvPr>
          <p:cNvSpPr>
            <a:spLocks noGrp="1"/>
          </p:cNvSpPr>
          <p:nvPr>
            <p:ph type="dt" sz="half" idx="2"/>
          </p:nvPr>
        </p:nvSpPr>
        <p:spPr/>
        <p:txBody>
          <a:bodyPr/>
          <a:lstStyle/>
          <a:p>
            <a:r>
              <a:rPr lang="fr-FR" cap="all"/>
              <a:t>Date</a:t>
            </a:r>
            <a:endParaRPr lang="fr-FR" cap="all" dirty="0"/>
          </a:p>
        </p:txBody>
      </p:sp>
      <p:sp>
        <p:nvSpPr>
          <p:cNvPr id="7" name="Espace réservé du texte 6">
            <a:extLst>
              <a:ext uri="{FF2B5EF4-FFF2-40B4-BE49-F238E27FC236}">
                <a16:creationId xmlns:a16="http://schemas.microsoft.com/office/drawing/2014/main" id="{BFFC48E0-47F3-FFE0-CFAF-802489ED508A}"/>
              </a:ext>
            </a:extLst>
          </p:cNvPr>
          <p:cNvSpPr>
            <a:spLocks noGrp="1"/>
          </p:cNvSpPr>
          <p:nvPr>
            <p:ph type="body" sz="quarter" idx="13"/>
          </p:nvPr>
        </p:nvSpPr>
        <p:spPr/>
        <p:txBody>
          <a:bodyPr>
            <a:normAutofit/>
          </a:bodyPr>
          <a:lstStyle/>
          <a:p>
            <a:r>
              <a:rPr lang="fr-FR" sz="1400" b="1" dirty="0"/>
              <a:t>Présidence ou vice-présidence</a:t>
            </a:r>
          </a:p>
        </p:txBody>
      </p:sp>
      <p:sp>
        <p:nvSpPr>
          <p:cNvPr id="5" name="Titre 4">
            <a:extLst>
              <a:ext uri="{FF2B5EF4-FFF2-40B4-BE49-F238E27FC236}">
                <a16:creationId xmlns:a16="http://schemas.microsoft.com/office/drawing/2014/main" id="{6A5D200B-6A24-0F26-1827-DDCF83F197A2}"/>
              </a:ext>
            </a:extLst>
          </p:cNvPr>
          <p:cNvSpPr>
            <a:spLocks noGrp="1"/>
          </p:cNvSpPr>
          <p:nvPr>
            <p:ph type="title"/>
          </p:nvPr>
        </p:nvSpPr>
        <p:spPr/>
        <p:txBody>
          <a:bodyPr/>
          <a:lstStyle/>
          <a:p>
            <a:r>
              <a:rPr lang="fr-FR" dirty="0"/>
              <a:t>Mandats </a:t>
            </a:r>
          </a:p>
        </p:txBody>
      </p:sp>
      <p:sp>
        <p:nvSpPr>
          <p:cNvPr id="6" name="Espace réservé du pied de page 5">
            <a:extLst>
              <a:ext uri="{FF2B5EF4-FFF2-40B4-BE49-F238E27FC236}">
                <a16:creationId xmlns:a16="http://schemas.microsoft.com/office/drawing/2014/main" id="{A42D4183-BCE3-3ED0-DB61-50F950BCE6C6}"/>
              </a:ext>
            </a:extLst>
          </p:cNvPr>
          <p:cNvSpPr>
            <a:spLocks noGrp="1"/>
          </p:cNvSpPr>
          <p:nvPr>
            <p:ph type="ftr" sz="quarter" idx="3"/>
          </p:nvPr>
        </p:nvSpPr>
        <p:spPr/>
        <p:txBody>
          <a:bodyPr/>
          <a:lstStyle/>
          <a:p>
            <a:r>
              <a:rPr lang="fr-FR"/>
              <a:t>DESCOM / DEMOS</a:t>
            </a:r>
            <a:endParaRPr lang="fr-FR" dirty="0"/>
          </a:p>
        </p:txBody>
      </p:sp>
      <p:pic>
        <p:nvPicPr>
          <p:cNvPr id="9" name="Image 8">
            <a:extLst>
              <a:ext uri="{FF2B5EF4-FFF2-40B4-BE49-F238E27FC236}">
                <a16:creationId xmlns:a16="http://schemas.microsoft.com/office/drawing/2014/main" id="{06B7CE22-5AB8-9CBC-E7E0-D41F40AD039F}"/>
              </a:ext>
            </a:extLst>
          </p:cNvPr>
          <p:cNvPicPr>
            <a:picLocks noChangeAspect="1"/>
          </p:cNvPicPr>
          <p:nvPr/>
        </p:nvPicPr>
        <p:blipFill>
          <a:blip r:embed="rId2"/>
          <a:srcRect r="7761"/>
          <a:stretch/>
        </p:blipFill>
        <p:spPr>
          <a:xfrm>
            <a:off x="548761" y="1599124"/>
            <a:ext cx="3437815" cy="4136647"/>
          </a:xfrm>
          <a:prstGeom prst="rect">
            <a:avLst/>
          </a:prstGeom>
        </p:spPr>
      </p:pic>
      <p:pic>
        <p:nvPicPr>
          <p:cNvPr id="11" name="Image 10">
            <a:extLst>
              <a:ext uri="{FF2B5EF4-FFF2-40B4-BE49-F238E27FC236}">
                <a16:creationId xmlns:a16="http://schemas.microsoft.com/office/drawing/2014/main" id="{B41D8584-797C-D02D-DF62-B7B589C59C40}"/>
              </a:ext>
            </a:extLst>
          </p:cNvPr>
          <p:cNvPicPr>
            <a:picLocks noChangeAspect="1"/>
          </p:cNvPicPr>
          <p:nvPr/>
        </p:nvPicPr>
        <p:blipFill>
          <a:blip r:embed="rId3"/>
          <a:stretch>
            <a:fillRect/>
          </a:stretch>
        </p:blipFill>
        <p:spPr>
          <a:xfrm>
            <a:off x="4540285" y="1019066"/>
            <a:ext cx="3835232" cy="5132781"/>
          </a:xfrm>
          <a:prstGeom prst="rect">
            <a:avLst/>
          </a:prstGeom>
        </p:spPr>
      </p:pic>
      <p:pic>
        <p:nvPicPr>
          <p:cNvPr id="13" name="Image 12">
            <a:extLst>
              <a:ext uri="{FF2B5EF4-FFF2-40B4-BE49-F238E27FC236}">
                <a16:creationId xmlns:a16="http://schemas.microsoft.com/office/drawing/2014/main" id="{2A1B30DE-990C-10FB-FBA9-67E3240E6AA2}"/>
              </a:ext>
            </a:extLst>
          </p:cNvPr>
          <p:cNvPicPr>
            <a:picLocks noChangeAspect="1"/>
          </p:cNvPicPr>
          <p:nvPr/>
        </p:nvPicPr>
        <p:blipFill>
          <a:blip r:embed="rId4"/>
          <a:stretch>
            <a:fillRect/>
          </a:stretch>
        </p:blipFill>
        <p:spPr>
          <a:xfrm>
            <a:off x="9226348" y="1812637"/>
            <a:ext cx="2670393" cy="2846657"/>
          </a:xfrm>
          <a:prstGeom prst="rect">
            <a:avLst/>
          </a:prstGeom>
        </p:spPr>
      </p:pic>
      <p:sp>
        <p:nvSpPr>
          <p:cNvPr id="16" name="Espace réservé du texte 6">
            <a:extLst>
              <a:ext uri="{FF2B5EF4-FFF2-40B4-BE49-F238E27FC236}">
                <a16:creationId xmlns:a16="http://schemas.microsoft.com/office/drawing/2014/main" id="{93A7FA75-4A8D-0790-E184-2AC0A9E7E1C8}"/>
              </a:ext>
            </a:extLst>
          </p:cNvPr>
          <p:cNvSpPr txBox="1">
            <a:spLocks/>
          </p:cNvSpPr>
          <p:nvPr/>
        </p:nvSpPr>
        <p:spPr bwMode="gray">
          <a:xfrm>
            <a:off x="5014863" y="416878"/>
            <a:ext cx="2886075" cy="346851"/>
          </a:xfrm>
          <a:prstGeom prst="rect">
            <a:avLst/>
          </a:prstGeom>
        </p:spPr>
        <p:txBody>
          <a:bodyPr vert="horz" lIns="0" tIns="0" rIns="0" bIns="0" rtlCol="0" anchor="t" anchorCtr="0">
            <a:noAutofit/>
          </a:bodyPr>
          <a:lstStyle>
            <a:lvl1pPr marL="122764" indent="0" algn="l" defTabSz="1219170" rtl="0" eaLnBrk="1" latinLnBrk="0" hangingPunct="1">
              <a:lnSpc>
                <a:spcPct val="100000"/>
              </a:lnSpc>
              <a:spcBef>
                <a:spcPts val="0"/>
              </a:spcBef>
              <a:spcAft>
                <a:spcPts val="667"/>
              </a:spcAft>
              <a:buFont typeface="Arial" pitchFamily="34" charset="0"/>
              <a:buNone/>
              <a:tabLst/>
              <a:defRPr sz="1867" b="0" kern="1200">
                <a:solidFill>
                  <a:schemeClr val="tx1"/>
                </a:solidFill>
                <a:latin typeface="+mn-lt"/>
                <a:ea typeface="+mn-ea"/>
                <a:cs typeface="+mn-cs"/>
              </a:defRPr>
            </a:lvl1pPr>
            <a:lvl2pPr marL="468588" indent="-228594" algn="l" defTabSz="1219170" rtl="0" eaLnBrk="1" latinLnBrk="0" hangingPunct="1">
              <a:lnSpc>
                <a:spcPct val="100000"/>
              </a:lnSpc>
              <a:spcBef>
                <a:spcPts val="800"/>
              </a:spcBef>
              <a:spcAft>
                <a:spcPts val="800"/>
              </a:spcAft>
              <a:buSzPct val="100000"/>
              <a:buFont typeface="Arial" panose="020B0604020202020204" pitchFamily="34" charset="0"/>
              <a:buChar char="•"/>
              <a:defRPr sz="1600" kern="1200">
                <a:solidFill>
                  <a:schemeClr val="tx1"/>
                </a:solidFill>
                <a:latin typeface="+mn-lt"/>
                <a:ea typeface="+mn-ea"/>
                <a:cs typeface="+mn-cs"/>
              </a:defRPr>
            </a:lvl2pPr>
            <a:lvl3pPr marL="708582" indent="-228594" algn="l" defTabSz="1219170" rtl="0" eaLnBrk="1" latinLnBrk="0" hangingPunct="1">
              <a:lnSpc>
                <a:spcPct val="100000"/>
              </a:lnSpc>
              <a:spcBef>
                <a:spcPts val="133"/>
              </a:spcBef>
              <a:spcAft>
                <a:spcPts val="133"/>
              </a:spcAft>
              <a:buSzPct val="100000"/>
              <a:buFont typeface="Wingdings" pitchFamily="2" charset="2"/>
              <a:buChar char="§"/>
              <a:defRPr sz="1333" kern="1200" baseline="0">
                <a:solidFill>
                  <a:schemeClr val="tx1"/>
                </a:solidFill>
                <a:latin typeface="+mn-lt"/>
                <a:ea typeface="+mn-ea"/>
                <a:cs typeface="+mn-cs"/>
              </a:defRPr>
            </a:lvl3pPr>
            <a:lvl4pPr marL="948576" indent="-228594" algn="l" defTabSz="1219170" rtl="0" eaLnBrk="1" latinLnBrk="0" hangingPunct="1">
              <a:lnSpc>
                <a:spcPct val="100000"/>
              </a:lnSpc>
              <a:spcBef>
                <a:spcPts val="133"/>
              </a:spcBef>
              <a:spcAft>
                <a:spcPts val="133"/>
              </a:spcAft>
              <a:buSzPct val="100000"/>
              <a:buFont typeface="Arial" panose="020B0604020202020204" pitchFamily="34" charset="0"/>
              <a:buChar char="•"/>
              <a:defRPr sz="1067" kern="1200">
                <a:solidFill>
                  <a:schemeClr val="tx1"/>
                </a:solidFill>
                <a:latin typeface="+mn-lt"/>
                <a:ea typeface="+mn-ea"/>
                <a:cs typeface="+mn-cs"/>
              </a:defRPr>
            </a:lvl4pPr>
            <a:lvl5pPr marL="1236569" indent="-228594" algn="l" defTabSz="1219170" rtl="0" eaLnBrk="1" latinLnBrk="0" hangingPunct="1">
              <a:lnSpc>
                <a:spcPct val="100000"/>
              </a:lnSpc>
              <a:spcBef>
                <a:spcPts val="133"/>
              </a:spcBef>
              <a:spcAft>
                <a:spcPts val="133"/>
              </a:spcAft>
              <a:buSzPct val="100000"/>
              <a:buFont typeface="Wingdings" pitchFamily="2" charset="2"/>
              <a:buChar char="§"/>
              <a:defRPr sz="933"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267093" indent="0" algn="l" defTabSz="1219170" rtl="0" eaLnBrk="1" latinLnBrk="0" hangingPunct="1">
              <a:spcBef>
                <a:spcPct val="20000"/>
              </a:spcBef>
              <a:buFont typeface="Arial" pitchFamily="34" charset="0"/>
              <a:buNone/>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algn="ctr"/>
            <a:r>
              <a:rPr lang="fr-FR" sz="1400" b="1" dirty="0"/>
              <a:t>Nombre de mandats par RU</a:t>
            </a:r>
          </a:p>
          <a:p>
            <a:pPr algn="ctr"/>
            <a:r>
              <a:rPr lang="fr-FR" sz="1400" i="1" dirty="0"/>
              <a:t>1,33 en moyenne</a:t>
            </a:r>
          </a:p>
        </p:txBody>
      </p:sp>
      <p:sp>
        <p:nvSpPr>
          <p:cNvPr id="17" name="Espace réservé du texte 6">
            <a:extLst>
              <a:ext uri="{FF2B5EF4-FFF2-40B4-BE49-F238E27FC236}">
                <a16:creationId xmlns:a16="http://schemas.microsoft.com/office/drawing/2014/main" id="{25F5FDF3-AE69-51F3-4510-19961BB9BE1C}"/>
              </a:ext>
            </a:extLst>
          </p:cNvPr>
          <p:cNvSpPr txBox="1">
            <a:spLocks/>
          </p:cNvSpPr>
          <p:nvPr/>
        </p:nvSpPr>
        <p:spPr bwMode="gray">
          <a:xfrm>
            <a:off x="803379" y="5804996"/>
            <a:ext cx="2886075" cy="346851"/>
          </a:xfrm>
          <a:prstGeom prst="rect">
            <a:avLst/>
          </a:prstGeom>
        </p:spPr>
        <p:txBody>
          <a:bodyPr vert="horz" lIns="0" tIns="0" rIns="0" bIns="0" rtlCol="0" anchor="t" anchorCtr="0">
            <a:noAutofit/>
          </a:bodyPr>
          <a:lstStyle>
            <a:lvl1pPr marL="122764" indent="0" algn="l" defTabSz="1219170" rtl="0" eaLnBrk="1" latinLnBrk="0" hangingPunct="1">
              <a:lnSpc>
                <a:spcPct val="100000"/>
              </a:lnSpc>
              <a:spcBef>
                <a:spcPts val="0"/>
              </a:spcBef>
              <a:spcAft>
                <a:spcPts val="667"/>
              </a:spcAft>
              <a:buFont typeface="Arial" pitchFamily="34" charset="0"/>
              <a:buNone/>
              <a:tabLst/>
              <a:defRPr sz="1867" b="0" kern="1200">
                <a:solidFill>
                  <a:schemeClr val="tx1"/>
                </a:solidFill>
                <a:latin typeface="+mn-lt"/>
                <a:ea typeface="+mn-ea"/>
                <a:cs typeface="+mn-cs"/>
              </a:defRPr>
            </a:lvl1pPr>
            <a:lvl2pPr marL="468588" indent="-228594" algn="l" defTabSz="1219170" rtl="0" eaLnBrk="1" latinLnBrk="0" hangingPunct="1">
              <a:lnSpc>
                <a:spcPct val="100000"/>
              </a:lnSpc>
              <a:spcBef>
                <a:spcPts val="800"/>
              </a:spcBef>
              <a:spcAft>
                <a:spcPts val="800"/>
              </a:spcAft>
              <a:buSzPct val="100000"/>
              <a:buFont typeface="Arial" panose="020B0604020202020204" pitchFamily="34" charset="0"/>
              <a:buChar char="•"/>
              <a:defRPr sz="1600" kern="1200">
                <a:solidFill>
                  <a:schemeClr val="tx1"/>
                </a:solidFill>
                <a:latin typeface="+mn-lt"/>
                <a:ea typeface="+mn-ea"/>
                <a:cs typeface="+mn-cs"/>
              </a:defRPr>
            </a:lvl2pPr>
            <a:lvl3pPr marL="708582" indent="-228594" algn="l" defTabSz="1219170" rtl="0" eaLnBrk="1" latinLnBrk="0" hangingPunct="1">
              <a:lnSpc>
                <a:spcPct val="100000"/>
              </a:lnSpc>
              <a:spcBef>
                <a:spcPts val="133"/>
              </a:spcBef>
              <a:spcAft>
                <a:spcPts val="133"/>
              </a:spcAft>
              <a:buSzPct val="100000"/>
              <a:buFont typeface="Wingdings" pitchFamily="2" charset="2"/>
              <a:buChar char="§"/>
              <a:defRPr sz="1333" kern="1200" baseline="0">
                <a:solidFill>
                  <a:schemeClr val="tx1"/>
                </a:solidFill>
                <a:latin typeface="+mn-lt"/>
                <a:ea typeface="+mn-ea"/>
                <a:cs typeface="+mn-cs"/>
              </a:defRPr>
            </a:lvl3pPr>
            <a:lvl4pPr marL="948576" indent="-228594" algn="l" defTabSz="1219170" rtl="0" eaLnBrk="1" latinLnBrk="0" hangingPunct="1">
              <a:lnSpc>
                <a:spcPct val="100000"/>
              </a:lnSpc>
              <a:spcBef>
                <a:spcPts val="133"/>
              </a:spcBef>
              <a:spcAft>
                <a:spcPts val="133"/>
              </a:spcAft>
              <a:buSzPct val="100000"/>
              <a:buFont typeface="Arial" panose="020B0604020202020204" pitchFamily="34" charset="0"/>
              <a:buChar char="•"/>
              <a:defRPr sz="1067" kern="1200">
                <a:solidFill>
                  <a:schemeClr val="tx1"/>
                </a:solidFill>
                <a:latin typeface="+mn-lt"/>
                <a:ea typeface="+mn-ea"/>
                <a:cs typeface="+mn-cs"/>
              </a:defRPr>
            </a:lvl4pPr>
            <a:lvl5pPr marL="1236569" indent="-228594" algn="l" defTabSz="1219170" rtl="0" eaLnBrk="1" latinLnBrk="0" hangingPunct="1">
              <a:lnSpc>
                <a:spcPct val="100000"/>
              </a:lnSpc>
              <a:spcBef>
                <a:spcPts val="133"/>
              </a:spcBef>
              <a:spcAft>
                <a:spcPts val="133"/>
              </a:spcAft>
              <a:buSzPct val="100000"/>
              <a:buFont typeface="Wingdings" pitchFamily="2" charset="2"/>
              <a:buChar char="§"/>
              <a:defRPr sz="933"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267093" indent="0" algn="l" defTabSz="1219170" rtl="0" eaLnBrk="1" latinLnBrk="0" hangingPunct="1">
              <a:spcBef>
                <a:spcPct val="20000"/>
              </a:spcBef>
              <a:buFont typeface="Arial" pitchFamily="34" charset="0"/>
              <a:buNone/>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algn="ctr"/>
            <a:r>
              <a:rPr lang="fr-FR" sz="1400" b="1" dirty="0"/>
              <a:t>Ancienneté</a:t>
            </a:r>
          </a:p>
        </p:txBody>
      </p:sp>
      <p:sp>
        <p:nvSpPr>
          <p:cNvPr id="8" name="Espace réservé du texte 6">
            <a:extLst>
              <a:ext uri="{FF2B5EF4-FFF2-40B4-BE49-F238E27FC236}">
                <a16:creationId xmlns:a16="http://schemas.microsoft.com/office/drawing/2014/main" id="{BFB897A7-980C-3438-ABE9-B31F26CAA75B}"/>
              </a:ext>
            </a:extLst>
          </p:cNvPr>
          <p:cNvSpPr txBox="1">
            <a:spLocks/>
          </p:cNvSpPr>
          <p:nvPr/>
        </p:nvSpPr>
        <p:spPr bwMode="gray">
          <a:xfrm>
            <a:off x="9226348" y="4807024"/>
            <a:ext cx="2670393" cy="544905"/>
          </a:xfrm>
          <a:prstGeom prst="rect">
            <a:avLst/>
          </a:prstGeom>
        </p:spPr>
        <p:txBody>
          <a:bodyPr vert="horz" lIns="0" tIns="0" rIns="0" bIns="0" rtlCol="0" anchor="t" anchorCtr="0">
            <a:noAutofit/>
          </a:bodyPr>
          <a:lstStyle>
            <a:lvl1pPr marL="122764" indent="0" algn="l" defTabSz="1219170" rtl="0" eaLnBrk="1" latinLnBrk="0" hangingPunct="1">
              <a:lnSpc>
                <a:spcPct val="100000"/>
              </a:lnSpc>
              <a:spcBef>
                <a:spcPts val="0"/>
              </a:spcBef>
              <a:spcAft>
                <a:spcPts val="667"/>
              </a:spcAft>
              <a:buFont typeface="Arial" pitchFamily="34" charset="0"/>
              <a:buNone/>
              <a:tabLst/>
              <a:defRPr sz="1867" b="0" kern="1200">
                <a:solidFill>
                  <a:schemeClr val="tx1"/>
                </a:solidFill>
                <a:latin typeface="+mn-lt"/>
                <a:ea typeface="+mn-ea"/>
                <a:cs typeface="+mn-cs"/>
              </a:defRPr>
            </a:lvl1pPr>
            <a:lvl2pPr marL="468588" indent="-228594" algn="l" defTabSz="1219170" rtl="0" eaLnBrk="1" latinLnBrk="0" hangingPunct="1">
              <a:lnSpc>
                <a:spcPct val="100000"/>
              </a:lnSpc>
              <a:spcBef>
                <a:spcPts val="800"/>
              </a:spcBef>
              <a:spcAft>
                <a:spcPts val="800"/>
              </a:spcAft>
              <a:buSzPct val="100000"/>
              <a:buFont typeface="Arial" panose="020B0604020202020204" pitchFamily="34" charset="0"/>
              <a:buChar char="•"/>
              <a:defRPr sz="1600" kern="1200">
                <a:solidFill>
                  <a:schemeClr val="tx1"/>
                </a:solidFill>
                <a:latin typeface="+mn-lt"/>
                <a:ea typeface="+mn-ea"/>
                <a:cs typeface="+mn-cs"/>
              </a:defRPr>
            </a:lvl2pPr>
            <a:lvl3pPr marL="708582" indent="-228594" algn="l" defTabSz="1219170" rtl="0" eaLnBrk="1" latinLnBrk="0" hangingPunct="1">
              <a:lnSpc>
                <a:spcPct val="100000"/>
              </a:lnSpc>
              <a:spcBef>
                <a:spcPts val="133"/>
              </a:spcBef>
              <a:spcAft>
                <a:spcPts val="133"/>
              </a:spcAft>
              <a:buSzPct val="100000"/>
              <a:buFont typeface="Wingdings" pitchFamily="2" charset="2"/>
              <a:buChar char="§"/>
              <a:defRPr sz="1333" kern="1200" baseline="0">
                <a:solidFill>
                  <a:schemeClr val="tx1"/>
                </a:solidFill>
                <a:latin typeface="+mn-lt"/>
                <a:ea typeface="+mn-ea"/>
                <a:cs typeface="+mn-cs"/>
              </a:defRPr>
            </a:lvl3pPr>
            <a:lvl4pPr marL="948576" indent="-228594" algn="l" defTabSz="1219170" rtl="0" eaLnBrk="1" latinLnBrk="0" hangingPunct="1">
              <a:lnSpc>
                <a:spcPct val="100000"/>
              </a:lnSpc>
              <a:spcBef>
                <a:spcPts val="133"/>
              </a:spcBef>
              <a:spcAft>
                <a:spcPts val="133"/>
              </a:spcAft>
              <a:buSzPct val="100000"/>
              <a:buFont typeface="Arial" panose="020B0604020202020204" pitchFamily="34" charset="0"/>
              <a:buChar char="•"/>
              <a:defRPr sz="1067" kern="1200">
                <a:solidFill>
                  <a:schemeClr val="tx1"/>
                </a:solidFill>
                <a:latin typeface="+mn-lt"/>
                <a:ea typeface="+mn-ea"/>
                <a:cs typeface="+mn-cs"/>
              </a:defRPr>
            </a:lvl4pPr>
            <a:lvl5pPr marL="1236569" indent="-228594" algn="l" defTabSz="1219170" rtl="0" eaLnBrk="1" latinLnBrk="0" hangingPunct="1">
              <a:lnSpc>
                <a:spcPct val="100000"/>
              </a:lnSpc>
              <a:spcBef>
                <a:spcPts val="133"/>
              </a:spcBef>
              <a:spcAft>
                <a:spcPts val="133"/>
              </a:spcAft>
              <a:buSzPct val="100000"/>
              <a:buFont typeface="Wingdings" pitchFamily="2" charset="2"/>
              <a:buChar char="§"/>
              <a:defRPr sz="933"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267093" indent="0" algn="l" defTabSz="1219170" rtl="0" eaLnBrk="1" latinLnBrk="0" hangingPunct="1">
              <a:spcBef>
                <a:spcPct val="20000"/>
              </a:spcBef>
              <a:buFont typeface="Arial" pitchFamily="34" charset="0"/>
              <a:buNone/>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algn="ctr"/>
            <a:r>
              <a:rPr lang="fr-FR" sz="1400" b="1" dirty="0"/>
              <a:t>Présidence ou vice-présidence de la CDU</a:t>
            </a:r>
          </a:p>
        </p:txBody>
      </p:sp>
    </p:spTree>
    <p:extLst>
      <p:ext uri="{BB962C8B-B14F-4D97-AF65-F5344CB8AC3E}">
        <p14:creationId xmlns:p14="http://schemas.microsoft.com/office/powerpoint/2010/main" val="14809946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0DA7C056-D24C-032C-F547-644E7560000F}"/>
              </a:ext>
            </a:extLst>
          </p:cNvPr>
          <p:cNvSpPr>
            <a:spLocks noGrp="1"/>
          </p:cNvSpPr>
          <p:nvPr>
            <p:ph type="sldNum" sz="quarter" idx="12"/>
          </p:nvPr>
        </p:nvSpPr>
        <p:spPr/>
        <p:txBody>
          <a:bodyPr/>
          <a:lstStyle/>
          <a:p>
            <a:fld id="{733122C9-A0B9-462F-8757-0847AD287B63}" type="slidenum">
              <a:rPr lang="fr-FR" smtClean="0"/>
              <a:pPr/>
              <a:t>8</a:t>
            </a:fld>
            <a:endParaRPr lang="fr-FR" dirty="0"/>
          </a:p>
        </p:txBody>
      </p:sp>
      <p:sp>
        <p:nvSpPr>
          <p:cNvPr id="3" name="Espace réservé de la date 2">
            <a:extLst>
              <a:ext uri="{FF2B5EF4-FFF2-40B4-BE49-F238E27FC236}">
                <a16:creationId xmlns:a16="http://schemas.microsoft.com/office/drawing/2014/main" id="{B3A0BAC7-CC15-11AD-C27B-D9BAAC931802}"/>
              </a:ext>
            </a:extLst>
          </p:cNvPr>
          <p:cNvSpPr>
            <a:spLocks noGrp="1"/>
          </p:cNvSpPr>
          <p:nvPr>
            <p:ph type="dt" sz="half" idx="2"/>
          </p:nvPr>
        </p:nvSpPr>
        <p:spPr/>
        <p:txBody>
          <a:bodyPr/>
          <a:lstStyle/>
          <a:p>
            <a:r>
              <a:rPr lang="fr-FR" cap="all"/>
              <a:t>Date</a:t>
            </a:r>
            <a:endParaRPr lang="fr-FR" cap="all" dirty="0"/>
          </a:p>
        </p:txBody>
      </p:sp>
      <p:sp>
        <p:nvSpPr>
          <p:cNvPr id="5" name="Titre 4">
            <a:extLst>
              <a:ext uri="{FF2B5EF4-FFF2-40B4-BE49-F238E27FC236}">
                <a16:creationId xmlns:a16="http://schemas.microsoft.com/office/drawing/2014/main" id="{7E452F10-FDD5-24FF-1978-F2C4A5449C16}"/>
              </a:ext>
            </a:extLst>
          </p:cNvPr>
          <p:cNvSpPr>
            <a:spLocks noGrp="1"/>
          </p:cNvSpPr>
          <p:nvPr>
            <p:ph type="title"/>
          </p:nvPr>
        </p:nvSpPr>
        <p:spPr>
          <a:xfrm>
            <a:off x="431800" y="731025"/>
            <a:ext cx="11233151" cy="719988"/>
          </a:xfrm>
        </p:spPr>
        <p:txBody>
          <a:bodyPr>
            <a:noAutofit/>
          </a:bodyPr>
          <a:lstStyle/>
          <a:p>
            <a:r>
              <a:rPr lang="fr-FR" sz="2800" dirty="0"/>
              <a:t>Appréciation du mandat et perspective demande renouvellement</a:t>
            </a:r>
          </a:p>
        </p:txBody>
      </p:sp>
      <p:sp>
        <p:nvSpPr>
          <p:cNvPr id="6" name="Espace réservé du pied de page 5">
            <a:extLst>
              <a:ext uri="{FF2B5EF4-FFF2-40B4-BE49-F238E27FC236}">
                <a16:creationId xmlns:a16="http://schemas.microsoft.com/office/drawing/2014/main" id="{CE430E86-82B6-3187-F9C1-C87F1687FEE0}"/>
              </a:ext>
            </a:extLst>
          </p:cNvPr>
          <p:cNvSpPr>
            <a:spLocks noGrp="1"/>
          </p:cNvSpPr>
          <p:nvPr>
            <p:ph type="ftr" sz="quarter" idx="3"/>
          </p:nvPr>
        </p:nvSpPr>
        <p:spPr/>
        <p:txBody>
          <a:bodyPr/>
          <a:lstStyle/>
          <a:p>
            <a:r>
              <a:rPr lang="fr-FR"/>
              <a:t>DESCOM / DEMOS</a:t>
            </a:r>
            <a:endParaRPr lang="fr-FR" dirty="0"/>
          </a:p>
        </p:txBody>
      </p:sp>
      <p:pic>
        <p:nvPicPr>
          <p:cNvPr id="9" name="Image 8">
            <a:extLst>
              <a:ext uri="{FF2B5EF4-FFF2-40B4-BE49-F238E27FC236}">
                <a16:creationId xmlns:a16="http://schemas.microsoft.com/office/drawing/2014/main" id="{4089C904-41A0-075C-8E3A-CE55D7BFB906}"/>
              </a:ext>
            </a:extLst>
          </p:cNvPr>
          <p:cNvPicPr>
            <a:picLocks noChangeAspect="1"/>
          </p:cNvPicPr>
          <p:nvPr/>
        </p:nvPicPr>
        <p:blipFill>
          <a:blip r:embed="rId2"/>
          <a:stretch>
            <a:fillRect/>
          </a:stretch>
        </p:blipFill>
        <p:spPr>
          <a:xfrm>
            <a:off x="937752" y="1441390"/>
            <a:ext cx="3800356" cy="4253807"/>
          </a:xfrm>
          <a:prstGeom prst="rect">
            <a:avLst/>
          </a:prstGeom>
        </p:spPr>
      </p:pic>
      <p:pic>
        <p:nvPicPr>
          <p:cNvPr id="13" name="Image 12">
            <a:extLst>
              <a:ext uri="{FF2B5EF4-FFF2-40B4-BE49-F238E27FC236}">
                <a16:creationId xmlns:a16="http://schemas.microsoft.com/office/drawing/2014/main" id="{6A92B0FB-3E4E-295A-B88D-1CC3E2414604}"/>
              </a:ext>
            </a:extLst>
          </p:cNvPr>
          <p:cNvPicPr>
            <a:picLocks noChangeAspect="1"/>
          </p:cNvPicPr>
          <p:nvPr/>
        </p:nvPicPr>
        <p:blipFill>
          <a:blip r:embed="rId3"/>
          <a:stretch>
            <a:fillRect/>
          </a:stretch>
        </p:blipFill>
        <p:spPr>
          <a:xfrm>
            <a:off x="6682903" y="1456240"/>
            <a:ext cx="3904396" cy="4298418"/>
          </a:xfrm>
          <a:prstGeom prst="rect">
            <a:avLst/>
          </a:prstGeom>
        </p:spPr>
      </p:pic>
      <p:sp>
        <p:nvSpPr>
          <p:cNvPr id="15" name="Espace réservé du texte 6">
            <a:extLst>
              <a:ext uri="{FF2B5EF4-FFF2-40B4-BE49-F238E27FC236}">
                <a16:creationId xmlns:a16="http://schemas.microsoft.com/office/drawing/2014/main" id="{31CD4DC9-6AA1-EC0E-EB96-63A9D832E3CE}"/>
              </a:ext>
            </a:extLst>
          </p:cNvPr>
          <p:cNvSpPr txBox="1">
            <a:spLocks/>
          </p:cNvSpPr>
          <p:nvPr/>
        </p:nvSpPr>
        <p:spPr bwMode="gray">
          <a:xfrm>
            <a:off x="431094" y="5813462"/>
            <a:ext cx="4880208" cy="346851"/>
          </a:xfrm>
          <a:prstGeom prst="rect">
            <a:avLst/>
          </a:prstGeom>
        </p:spPr>
        <p:txBody>
          <a:bodyPr vert="horz" lIns="0" tIns="0" rIns="0" bIns="0" rtlCol="0" anchor="t" anchorCtr="0">
            <a:noAutofit/>
          </a:bodyPr>
          <a:lstStyle>
            <a:lvl1pPr marL="122764" indent="0" algn="l" defTabSz="1219170" rtl="0" eaLnBrk="1" latinLnBrk="0" hangingPunct="1">
              <a:lnSpc>
                <a:spcPct val="100000"/>
              </a:lnSpc>
              <a:spcBef>
                <a:spcPts val="0"/>
              </a:spcBef>
              <a:spcAft>
                <a:spcPts val="667"/>
              </a:spcAft>
              <a:buFont typeface="Arial" pitchFamily="34" charset="0"/>
              <a:buNone/>
              <a:tabLst/>
              <a:defRPr sz="1867" b="0" kern="1200">
                <a:solidFill>
                  <a:schemeClr val="tx1"/>
                </a:solidFill>
                <a:latin typeface="+mn-lt"/>
                <a:ea typeface="+mn-ea"/>
                <a:cs typeface="+mn-cs"/>
              </a:defRPr>
            </a:lvl1pPr>
            <a:lvl2pPr marL="468588" indent="-228594" algn="l" defTabSz="1219170" rtl="0" eaLnBrk="1" latinLnBrk="0" hangingPunct="1">
              <a:lnSpc>
                <a:spcPct val="100000"/>
              </a:lnSpc>
              <a:spcBef>
                <a:spcPts val="800"/>
              </a:spcBef>
              <a:spcAft>
                <a:spcPts val="800"/>
              </a:spcAft>
              <a:buSzPct val="100000"/>
              <a:buFont typeface="Arial" panose="020B0604020202020204" pitchFamily="34" charset="0"/>
              <a:buChar char="•"/>
              <a:defRPr sz="1600" kern="1200">
                <a:solidFill>
                  <a:schemeClr val="tx1"/>
                </a:solidFill>
                <a:latin typeface="+mn-lt"/>
                <a:ea typeface="+mn-ea"/>
                <a:cs typeface="+mn-cs"/>
              </a:defRPr>
            </a:lvl2pPr>
            <a:lvl3pPr marL="708582" indent="-228594" algn="l" defTabSz="1219170" rtl="0" eaLnBrk="1" latinLnBrk="0" hangingPunct="1">
              <a:lnSpc>
                <a:spcPct val="100000"/>
              </a:lnSpc>
              <a:spcBef>
                <a:spcPts val="133"/>
              </a:spcBef>
              <a:spcAft>
                <a:spcPts val="133"/>
              </a:spcAft>
              <a:buSzPct val="100000"/>
              <a:buFont typeface="Wingdings" pitchFamily="2" charset="2"/>
              <a:buChar char="§"/>
              <a:defRPr sz="1333" kern="1200" baseline="0">
                <a:solidFill>
                  <a:schemeClr val="tx1"/>
                </a:solidFill>
                <a:latin typeface="+mn-lt"/>
                <a:ea typeface="+mn-ea"/>
                <a:cs typeface="+mn-cs"/>
              </a:defRPr>
            </a:lvl3pPr>
            <a:lvl4pPr marL="948576" indent="-228594" algn="l" defTabSz="1219170" rtl="0" eaLnBrk="1" latinLnBrk="0" hangingPunct="1">
              <a:lnSpc>
                <a:spcPct val="100000"/>
              </a:lnSpc>
              <a:spcBef>
                <a:spcPts val="133"/>
              </a:spcBef>
              <a:spcAft>
                <a:spcPts val="133"/>
              </a:spcAft>
              <a:buSzPct val="100000"/>
              <a:buFont typeface="Arial" panose="020B0604020202020204" pitchFamily="34" charset="0"/>
              <a:buChar char="•"/>
              <a:defRPr sz="1067" kern="1200">
                <a:solidFill>
                  <a:schemeClr val="tx1"/>
                </a:solidFill>
                <a:latin typeface="+mn-lt"/>
                <a:ea typeface="+mn-ea"/>
                <a:cs typeface="+mn-cs"/>
              </a:defRPr>
            </a:lvl4pPr>
            <a:lvl5pPr marL="1236569" indent="-228594" algn="l" defTabSz="1219170" rtl="0" eaLnBrk="1" latinLnBrk="0" hangingPunct="1">
              <a:lnSpc>
                <a:spcPct val="100000"/>
              </a:lnSpc>
              <a:spcBef>
                <a:spcPts val="133"/>
              </a:spcBef>
              <a:spcAft>
                <a:spcPts val="133"/>
              </a:spcAft>
              <a:buSzPct val="100000"/>
              <a:buFont typeface="Wingdings" pitchFamily="2" charset="2"/>
              <a:buChar char="§"/>
              <a:defRPr sz="933"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267093" indent="0" algn="l" defTabSz="1219170" rtl="0" eaLnBrk="1" latinLnBrk="0" hangingPunct="1">
              <a:spcBef>
                <a:spcPct val="20000"/>
              </a:spcBef>
              <a:buFont typeface="Arial" pitchFamily="34" charset="0"/>
              <a:buNone/>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algn="ctr"/>
            <a:r>
              <a:rPr lang="fr-FR" sz="1400" b="1" dirty="0"/>
              <a:t>Appréciation générale</a:t>
            </a:r>
          </a:p>
          <a:p>
            <a:pPr algn="ctr"/>
            <a:r>
              <a:rPr lang="fr-FR" sz="1400" i="1" dirty="0"/>
              <a:t>Près de 90% des RU sont satisfait ou très satisfaits</a:t>
            </a:r>
          </a:p>
        </p:txBody>
      </p:sp>
      <p:sp>
        <p:nvSpPr>
          <p:cNvPr id="17" name="Espace réservé du texte 6">
            <a:extLst>
              <a:ext uri="{FF2B5EF4-FFF2-40B4-BE49-F238E27FC236}">
                <a16:creationId xmlns:a16="http://schemas.microsoft.com/office/drawing/2014/main" id="{3E3D2927-9FD7-D8F0-2CF1-867CCC3DA0C9}"/>
              </a:ext>
            </a:extLst>
          </p:cNvPr>
          <p:cNvSpPr txBox="1">
            <a:spLocks/>
          </p:cNvSpPr>
          <p:nvPr/>
        </p:nvSpPr>
        <p:spPr bwMode="gray">
          <a:xfrm>
            <a:off x="6682903" y="5845622"/>
            <a:ext cx="3904396" cy="346851"/>
          </a:xfrm>
          <a:prstGeom prst="rect">
            <a:avLst/>
          </a:prstGeom>
        </p:spPr>
        <p:txBody>
          <a:bodyPr vert="horz" lIns="0" tIns="0" rIns="0" bIns="0" rtlCol="0" anchor="t" anchorCtr="0">
            <a:noAutofit/>
          </a:bodyPr>
          <a:lstStyle>
            <a:lvl1pPr marL="122764" indent="0" algn="l" defTabSz="1219170" rtl="0" eaLnBrk="1" latinLnBrk="0" hangingPunct="1">
              <a:lnSpc>
                <a:spcPct val="100000"/>
              </a:lnSpc>
              <a:spcBef>
                <a:spcPts val="0"/>
              </a:spcBef>
              <a:spcAft>
                <a:spcPts val="667"/>
              </a:spcAft>
              <a:buFont typeface="Arial" pitchFamily="34" charset="0"/>
              <a:buNone/>
              <a:tabLst/>
              <a:defRPr sz="1867" b="0" kern="1200">
                <a:solidFill>
                  <a:schemeClr val="tx1"/>
                </a:solidFill>
                <a:latin typeface="+mn-lt"/>
                <a:ea typeface="+mn-ea"/>
                <a:cs typeface="+mn-cs"/>
              </a:defRPr>
            </a:lvl1pPr>
            <a:lvl2pPr marL="468588" indent="-228594" algn="l" defTabSz="1219170" rtl="0" eaLnBrk="1" latinLnBrk="0" hangingPunct="1">
              <a:lnSpc>
                <a:spcPct val="100000"/>
              </a:lnSpc>
              <a:spcBef>
                <a:spcPts val="800"/>
              </a:spcBef>
              <a:spcAft>
                <a:spcPts val="800"/>
              </a:spcAft>
              <a:buSzPct val="100000"/>
              <a:buFont typeface="Arial" panose="020B0604020202020204" pitchFamily="34" charset="0"/>
              <a:buChar char="•"/>
              <a:defRPr sz="1600" kern="1200">
                <a:solidFill>
                  <a:schemeClr val="tx1"/>
                </a:solidFill>
                <a:latin typeface="+mn-lt"/>
                <a:ea typeface="+mn-ea"/>
                <a:cs typeface="+mn-cs"/>
              </a:defRPr>
            </a:lvl2pPr>
            <a:lvl3pPr marL="708582" indent="-228594" algn="l" defTabSz="1219170" rtl="0" eaLnBrk="1" latinLnBrk="0" hangingPunct="1">
              <a:lnSpc>
                <a:spcPct val="100000"/>
              </a:lnSpc>
              <a:spcBef>
                <a:spcPts val="133"/>
              </a:spcBef>
              <a:spcAft>
                <a:spcPts val="133"/>
              </a:spcAft>
              <a:buSzPct val="100000"/>
              <a:buFont typeface="Wingdings" pitchFamily="2" charset="2"/>
              <a:buChar char="§"/>
              <a:defRPr sz="1333" kern="1200" baseline="0">
                <a:solidFill>
                  <a:schemeClr val="tx1"/>
                </a:solidFill>
                <a:latin typeface="+mn-lt"/>
                <a:ea typeface="+mn-ea"/>
                <a:cs typeface="+mn-cs"/>
              </a:defRPr>
            </a:lvl3pPr>
            <a:lvl4pPr marL="948576" indent="-228594" algn="l" defTabSz="1219170" rtl="0" eaLnBrk="1" latinLnBrk="0" hangingPunct="1">
              <a:lnSpc>
                <a:spcPct val="100000"/>
              </a:lnSpc>
              <a:spcBef>
                <a:spcPts val="133"/>
              </a:spcBef>
              <a:spcAft>
                <a:spcPts val="133"/>
              </a:spcAft>
              <a:buSzPct val="100000"/>
              <a:buFont typeface="Arial" panose="020B0604020202020204" pitchFamily="34" charset="0"/>
              <a:buChar char="•"/>
              <a:defRPr sz="1067" kern="1200">
                <a:solidFill>
                  <a:schemeClr val="tx1"/>
                </a:solidFill>
                <a:latin typeface="+mn-lt"/>
                <a:ea typeface="+mn-ea"/>
                <a:cs typeface="+mn-cs"/>
              </a:defRPr>
            </a:lvl4pPr>
            <a:lvl5pPr marL="1236569" indent="-228594" algn="l" defTabSz="1219170" rtl="0" eaLnBrk="1" latinLnBrk="0" hangingPunct="1">
              <a:lnSpc>
                <a:spcPct val="100000"/>
              </a:lnSpc>
              <a:spcBef>
                <a:spcPts val="133"/>
              </a:spcBef>
              <a:spcAft>
                <a:spcPts val="133"/>
              </a:spcAft>
              <a:buSzPct val="100000"/>
              <a:buFont typeface="Wingdings" pitchFamily="2" charset="2"/>
              <a:buChar char="§"/>
              <a:defRPr sz="933"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267093" indent="0" algn="l" defTabSz="1219170" rtl="0" eaLnBrk="1" latinLnBrk="0" hangingPunct="1">
              <a:spcBef>
                <a:spcPct val="20000"/>
              </a:spcBef>
              <a:buFont typeface="Arial" pitchFamily="34" charset="0"/>
              <a:buNone/>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algn="ctr"/>
            <a:r>
              <a:rPr lang="fr-FR" sz="1400" b="1" dirty="0"/>
              <a:t>Intentions de renouvellement</a:t>
            </a:r>
          </a:p>
          <a:p>
            <a:pPr algn="ctr"/>
            <a:r>
              <a:rPr lang="fr-FR" sz="1400" i="1" dirty="0">
                <a:solidFill>
                  <a:srgbClr val="FF0000"/>
                </a:solidFill>
              </a:rPr>
              <a:t>Plus de 25% des RU ne souhaitent pas renouveler ou sont indécis</a:t>
            </a:r>
          </a:p>
        </p:txBody>
      </p:sp>
      <p:pic>
        <p:nvPicPr>
          <p:cNvPr id="1026" name="Picture 2" descr="Pictogramme sigle attention | Gratuit et libre de droits">
            <a:extLst>
              <a:ext uri="{FF2B5EF4-FFF2-40B4-BE49-F238E27FC236}">
                <a16:creationId xmlns:a16="http://schemas.microsoft.com/office/drawing/2014/main" id="{822C47DF-A9F2-DC52-1305-6867253834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139828">
            <a:off x="10745177" y="5031731"/>
            <a:ext cx="1102591" cy="11025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11749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B40D8E74-9636-BC5F-4B3A-970892D217C2}"/>
              </a:ext>
            </a:extLst>
          </p:cNvPr>
          <p:cNvSpPr>
            <a:spLocks noGrp="1"/>
          </p:cNvSpPr>
          <p:nvPr>
            <p:ph type="sldNum" sz="quarter" idx="12"/>
          </p:nvPr>
        </p:nvSpPr>
        <p:spPr/>
        <p:txBody>
          <a:bodyPr/>
          <a:lstStyle/>
          <a:p>
            <a:fld id="{733122C9-A0B9-462F-8757-0847AD287B63}" type="slidenum">
              <a:rPr lang="fr-FR" smtClean="0"/>
              <a:pPr/>
              <a:t>9</a:t>
            </a:fld>
            <a:endParaRPr lang="fr-FR" dirty="0"/>
          </a:p>
        </p:txBody>
      </p:sp>
      <p:pic>
        <p:nvPicPr>
          <p:cNvPr id="13" name="Image 12">
            <a:extLst>
              <a:ext uri="{FF2B5EF4-FFF2-40B4-BE49-F238E27FC236}">
                <a16:creationId xmlns:a16="http://schemas.microsoft.com/office/drawing/2014/main" id="{EDA8E846-17D9-65E3-9A70-EAD3A4476945}"/>
              </a:ext>
            </a:extLst>
          </p:cNvPr>
          <p:cNvPicPr>
            <a:picLocks noChangeAspect="1"/>
          </p:cNvPicPr>
          <p:nvPr/>
        </p:nvPicPr>
        <p:blipFill>
          <a:blip r:embed="rId2"/>
          <a:srcRect t="1818"/>
          <a:stretch/>
        </p:blipFill>
        <p:spPr>
          <a:xfrm>
            <a:off x="43453" y="118000"/>
            <a:ext cx="3869581" cy="6260000"/>
          </a:xfrm>
          <a:prstGeom prst="rect">
            <a:avLst/>
          </a:prstGeom>
        </p:spPr>
      </p:pic>
      <p:pic>
        <p:nvPicPr>
          <p:cNvPr id="15" name="Image 14">
            <a:extLst>
              <a:ext uri="{FF2B5EF4-FFF2-40B4-BE49-F238E27FC236}">
                <a16:creationId xmlns:a16="http://schemas.microsoft.com/office/drawing/2014/main" id="{774E6732-52AC-7A32-A766-63D801604247}"/>
              </a:ext>
            </a:extLst>
          </p:cNvPr>
          <p:cNvPicPr>
            <a:picLocks noChangeAspect="1"/>
          </p:cNvPicPr>
          <p:nvPr/>
        </p:nvPicPr>
        <p:blipFill>
          <a:blip r:embed="rId3"/>
          <a:srcRect l="1148" t="3536"/>
          <a:stretch/>
        </p:blipFill>
        <p:spPr>
          <a:xfrm>
            <a:off x="4111819" y="536642"/>
            <a:ext cx="3968359" cy="5841358"/>
          </a:xfrm>
          <a:prstGeom prst="rect">
            <a:avLst/>
          </a:prstGeom>
        </p:spPr>
      </p:pic>
      <p:pic>
        <p:nvPicPr>
          <p:cNvPr id="17" name="Image 16">
            <a:extLst>
              <a:ext uri="{FF2B5EF4-FFF2-40B4-BE49-F238E27FC236}">
                <a16:creationId xmlns:a16="http://schemas.microsoft.com/office/drawing/2014/main" id="{653DDE4D-BC0C-88C4-7E80-CEF2579B6DEF}"/>
              </a:ext>
            </a:extLst>
          </p:cNvPr>
          <p:cNvPicPr>
            <a:picLocks noChangeAspect="1"/>
          </p:cNvPicPr>
          <p:nvPr/>
        </p:nvPicPr>
        <p:blipFill>
          <a:blip r:embed="rId4"/>
          <a:srcRect t="3267"/>
          <a:stretch/>
        </p:blipFill>
        <p:spPr>
          <a:xfrm>
            <a:off x="8202444" y="140565"/>
            <a:ext cx="3821084" cy="6237435"/>
          </a:xfrm>
          <a:prstGeom prst="rect">
            <a:avLst/>
          </a:prstGeom>
        </p:spPr>
      </p:pic>
      <p:sp>
        <p:nvSpPr>
          <p:cNvPr id="18" name="Espace réservé du texte 6">
            <a:extLst>
              <a:ext uri="{FF2B5EF4-FFF2-40B4-BE49-F238E27FC236}">
                <a16:creationId xmlns:a16="http://schemas.microsoft.com/office/drawing/2014/main" id="{13EF065C-3F02-A2C9-F235-4167DFE7CC8F}"/>
              </a:ext>
            </a:extLst>
          </p:cNvPr>
          <p:cNvSpPr txBox="1">
            <a:spLocks/>
          </p:cNvSpPr>
          <p:nvPr/>
        </p:nvSpPr>
        <p:spPr bwMode="gray">
          <a:xfrm>
            <a:off x="527049" y="6453995"/>
            <a:ext cx="2886075" cy="346851"/>
          </a:xfrm>
          <a:prstGeom prst="rect">
            <a:avLst/>
          </a:prstGeom>
        </p:spPr>
        <p:txBody>
          <a:bodyPr vert="horz" lIns="0" tIns="0" rIns="0" bIns="0" rtlCol="0" anchor="t" anchorCtr="0">
            <a:noAutofit/>
          </a:bodyPr>
          <a:lstStyle>
            <a:lvl1pPr marL="122764" indent="0" algn="l" defTabSz="1219170" rtl="0" eaLnBrk="1" latinLnBrk="0" hangingPunct="1">
              <a:lnSpc>
                <a:spcPct val="100000"/>
              </a:lnSpc>
              <a:spcBef>
                <a:spcPts val="0"/>
              </a:spcBef>
              <a:spcAft>
                <a:spcPts val="667"/>
              </a:spcAft>
              <a:buFont typeface="Arial" pitchFamily="34" charset="0"/>
              <a:buNone/>
              <a:tabLst/>
              <a:defRPr sz="1867" b="0" kern="1200">
                <a:solidFill>
                  <a:schemeClr val="tx1"/>
                </a:solidFill>
                <a:latin typeface="+mn-lt"/>
                <a:ea typeface="+mn-ea"/>
                <a:cs typeface="+mn-cs"/>
              </a:defRPr>
            </a:lvl1pPr>
            <a:lvl2pPr marL="468588" indent="-228594" algn="l" defTabSz="1219170" rtl="0" eaLnBrk="1" latinLnBrk="0" hangingPunct="1">
              <a:lnSpc>
                <a:spcPct val="100000"/>
              </a:lnSpc>
              <a:spcBef>
                <a:spcPts val="800"/>
              </a:spcBef>
              <a:spcAft>
                <a:spcPts val="800"/>
              </a:spcAft>
              <a:buSzPct val="100000"/>
              <a:buFont typeface="Arial" panose="020B0604020202020204" pitchFamily="34" charset="0"/>
              <a:buChar char="•"/>
              <a:defRPr sz="1600" kern="1200">
                <a:solidFill>
                  <a:schemeClr val="tx1"/>
                </a:solidFill>
                <a:latin typeface="+mn-lt"/>
                <a:ea typeface="+mn-ea"/>
                <a:cs typeface="+mn-cs"/>
              </a:defRPr>
            </a:lvl2pPr>
            <a:lvl3pPr marL="708582" indent="-228594" algn="l" defTabSz="1219170" rtl="0" eaLnBrk="1" latinLnBrk="0" hangingPunct="1">
              <a:lnSpc>
                <a:spcPct val="100000"/>
              </a:lnSpc>
              <a:spcBef>
                <a:spcPts val="133"/>
              </a:spcBef>
              <a:spcAft>
                <a:spcPts val="133"/>
              </a:spcAft>
              <a:buSzPct val="100000"/>
              <a:buFont typeface="Wingdings" pitchFamily="2" charset="2"/>
              <a:buChar char="§"/>
              <a:defRPr sz="1333" kern="1200" baseline="0">
                <a:solidFill>
                  <a:schemeClr val="tx1"/>
                </a:solidFill>
                <a:latin typeface="+mn-lt"/>
                <a:ea typeface="+mn-ea"/>
                <a:cs typeface="+mn-cs"/>
              </a:defRPr>
            </a:lvl3pPr>
            <a:lvl4pPr marL="948576" indent="-228594" algn="l" defTabSz="1219170" rtl="0" eaLnBrk="1" latinLnBrk="0" hangingPunct="1">
              <a:lnSpc>
                <a:spcPct val="100000"/>
              </a:lnSpc>
              <a:spcBef>
                <a:spcPts val="133"/>
              </a:spcBef>
              <a:spcAft>
                <a:spcPts val="133"/>
              </a:spcAft>
              <a:buSzPct val="100000"/>
              <a:buFont typeface="Arial" panose="020B0604020202020204" pitchFamily="34" charset="0"/>
              <a:buChar char="•"/>
              <a:defRPr sz="1067" kern="1200">
                <a:solidFill>
                  <a:schemeClr val="tx1"/>
                </a:solidFill>
                <a:latin typeface="+mn-lt"/>
                <a:ea typeface="+mn-ea"/>
                <a:cs typeface="+mn-cs"/>
              </a:defRPr>
            </a:lvl4pPr>
            <a:lvl5pPr marL="1236569" indent="-228594" algn="l" defTabSz="1219170" rtl="0" eaLnBrk="1" latinLnBrk="0" hangingPunct="1">
              <a:lnSpc>
                <a:spcPct val="100000"/>
              </a:lnSpc>
              <a:spcBef>
                <a:spcPts val="133"/>
              </a:spcBef>
              <a:spcAft>
                <a:spcPts val="133"/>
              </a:spcAft>
              <a:buSzPct val="100000"/>
              <a:buFont typeface="Wingdings" pitchFamily="2" charset="2"/>
              <a:buChar char="§"/>
              <a:defRPr sz="933"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267093" indent="0" algn="l" defTabSz="1219170" rtl="0" eaLnBrk="1" latinLnBrk="0" hangingPunct="1">
              <a:spcBef>
                <a:spcPct val="20000"/>
              </a:spcBef>
              <a:buFont typeface="Arial" pitchFamily="34" charset="0"/>
              <a:buNone/>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algn="ctr"/>
            <a:r>
              <a:rPr lang="fr-FR" sz="1400" b="1" dirty="0"/>
              <a:t>Satisfactions</a:t>
            </a:r>
          </a:p>
        </p:txBody>
      </p:sp>
      <p:sp>
        <p:nvSpPr>
          <p:cNvPr id="19" name="Espace réservé du texte 6">
            <a:extLst>
              <a:ext uri="{FF2B5EF4-FFF2-40B4-BE49-F238E27FC236}">
                <a16:creationId xmlns:a16="http://schemas.microsoft.com/office/drawing/2014/main" id="{240B71ED-61A5-73C1-95DC-A22C6C655FF7}"/>
              </a:ext>
            </a:extLst>
          </p:cNvPr>
          <p:cNvSpPr txBox="1">
            <a:spLocks/>
          </p:cNvSpPr>
          <p:nvPr/>
        </p:nvSpPr>
        <p:spPr bwMode="gray">
          <a:xfrm>
            <a:off x="4652962" y="230578"/>
            <a:ext cx="2886075" cy="346851"/>
          </a:xfrm>
          <a:prstGeom prst="rect">
            <a:avLst/>
          </a:prstGeom>
        </p:spPr>
        <p:txBody>
          <a:bodyPr vert="horz" lIns="0" tIns="0" rIns="0" bIns="0" rtlCol="0" anchor="t" anchorCtr="0">
            <a:noAutofit/>
          </a:bodyPr>
          <a:lstStyle>
            <a:lvl1pPr marL="122764" indent="0" algn="l" defTabSz="1219170" rtl="0" eaLnBrk="1" latinLnBrk="0" hangingPunct="1">
              <a:lnSpc>
                <a:spcPct val="100000"/>
              </a:lnSpc>
              <a:spcBef>
                <a:spcPts val="0"/>
              </a:spcBef>
              <a:spcAft>
                <a:spcPts val="667"/>
              </a:spcAft>
              <a:buFont typeface="Arial" pitchFamily="34" charset="0"/>
              <a:buNone/>
              <a:tabLst/>
              <a:defRPr sz="1867" b="0" kern="1200">
                <a:solidFill>
                  <a:schemeClr val="tx1"/>
                </a:solidFill>
                <a:latin typeface="+mn-lt"/>
                <a:ea typeface="+mn-ea"/>
                <a:cs typeface="+mn-cs"/>
              </a:defRPr>
            </a:lvl1pPr>
            <a:lvl2pPr marL="468588" indent="-228594" algn="l" defTabSz="1219170" rtl="0" eaLnBrk="1" latinLnBrk="0" hangingPunct="1">
              <a:lnSpc>
                <a:spcPct val="100000"/>
              </a:lnSpc>
              <a:spcBef>
                <a:spcPts val="800"/>
              </a:spcBef>
              <a:spcAft>
                <a:spcPts val="800"/>
              </a:spcAft>
              <a:buSzPct val="100000"/>
              <a:buFont typeface="Arial" panose="020B0604020202020204" pitchFamily="34" charset="0"/>
              <a:buChar char="•"/>
              <a:defRPr sz="1600" kern="1200">
                <a:solidFill>
                  <a:schemeClr val="tx1"/>
                </a:solidFill>
                <a:latin typeface="+mn-lt"/>
                <a:ea typeface="+mn-ea"/>
                <a:cs typeface="+mn-cs"/>
              </a:defRPr>
            </a:lvl2pPr>
            <a:lvl3pPr marL="708582" indent="-228594" algn="l" defTabSz="1219170" rtl="0" eaLnBrk="1" latinLnBrk="0" hangingPunct="1">
              <a:lnSpc>
                <a:spcPct val="100000"/>
              </a:lnSpc>
              <a:spcBef>
                <a:spcPts val="133"/>
              </a:spcBef>
              <a:spcAft>
                <a:spcPts val="133"/>
              </a:spcAft>
              <a:buSzPct val="100000"/>
              <a:buFont typeface="Wingdings" pitchFamily="2" charset="2"/>
              <a:buChar char="§"/>
              <a:defRPr sz="1333" kern="1200" baseline="0">
                <a:solidFill>
                  <a:schemeClr val="tx1"/>
                </a:solidFill>
                <a:latin typeface="+mn-lt"/>
                <a:ea typeface="+mn-ea"/>
                <a:cs typeface="+mn-cs"/>
              </a:defRPr>
            </a:lvl3pPr>
            <a:lvl4pPr marL="948576" indent="-228594" algn="l" defTabSz="1219170" rtl="0" eaLnBrk="1" latinLnBrk="0" hangingPunct="1">
              <a:lnSpc>
                <a:spcPct val="100000"/>
              </a:lnSpc>
              <a:spcBef>
                <a:spcPts val="133"/>
              </a:spcBef>
              <a:spcAft>
                <a:spcPts val="133"/>
              </a:spcAft>
              <a:buSzPct val="100000"/>
              <a:buFont typeface="Arial" panose="020B0604020202020204" pitchFamily="34" charset="0"/>
              <a:buChar char="•"/>
              <a:defRPr sz="1067" kern="1200">
                <a:solidFill>
                  <a:schemeClr val="tx1"/>
                </a:solidFill>
                <a:latin typeface="+mn-lt"/>
                <a:ea typeface="+mn-ea"/>
                <a:cs typeface="+mn-cs"/>
              </a:defRPr>
            </a:lvl4pPr>
            <a:lvl5pPr marL="1236569" indent="-228594" algn="l" defTabSz="1219170" rtl="0" eaLnBrk="1" latinLnBrk="0" hangingPunct="1">
              <a:lnSpc>
                <a:spcPct val="100000"/>
              </a:lnSpc>
              <a:spcBef>
                <a:spcPts val="133"/>
              </a:spcBef>
              <a:spcAft>
                <a:spcPts val="133"/>
              </a:spcAft>
              <a:buSzPct val="100000"/>
              <a:buFont typeface="Wingdings" pitchFamily="2" charset="2"/>
              <a:buChar char="§"/>
              <a:defRPr sz="933"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267093" indent="0" algn="l" defTabSz="1219170" rtl="0" eaLnBrk="1" latinLnBrk="0" hangingPunct="1">
              <a:spcBef>
                <a:spcPct val="20000"/>
              </a:spcBef>
              <a:buFont typeface="Arial" pitchFamily="34" charset="0"/>
              <a:buNone/>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algn="ctr"/>
            <a:r>
              <a:rPr lang="fr-FR" sz="1400" b="1" dirty="0"/>
              <a:t>Insatisfactions</a:t>
            </a:r>
          </a:p>
        </p:txBody>
      </p:sp>
      <p:sp>
        <p:nvSpPr>
          <p:cNvPr id="20" name="Espace réservé du texte 6">
            <a:extLst>
              <a:ext uri="{FF2B5EF4-FFF2-40B4-BE49-F238E27FC236}">
                <a16:creationId xmlns:a16="http://schemas.microsoft.com/office/drawing/2014/main" id="{403CAF08-0854-4C4F-98E5-929769CB73DD}"/>
              </a:ext>
            </a:extLst>
          </p:cNvPr>
          <p:cNvSpPr txBox="1">
            <a:spLocks/>
          </p:cNvSpPr>
          <p:nvPr/>
        </p:nvSpPr>
        <p:spPr bwMode="gray">
          <a:xfrm>
            <a:off x="8521670" y="6488584"/>
            <a:ext cx="2886075" cy="346851"/>
          </a:xfrm>
          <a:prstGeom prst="rect">
            <a:avLst/>
          </a:prstGeom>
        </p:spPr>
        <p:txBody>
          <a:bodyPr vert="horz" lIns="0" tIns="0" rIns="0" bIns="0" rtlCol="0" anchor="t" anchorCtr="0">
            <a:noAutofit/>
          </a:bodyPr>
          <a:lstStyle>
            <a:lvl1pPr marL="122764" indent="0" algn="l" defTabSz="1219170" rtl="0" eaLnBrk="1" latinLnBrk="0" hangingPunct="1">
              <a:lnSpc>
                <a:spcPct val="100000"/>
              </a:lnSpc>
              <a:spcBef>
                <a:spcPts val="0"/>
              </a:spcBef>
              <a:spcAft>
                <a:spcPts val="667"/>
              </a:spcAft>
              <a:buFont typeface="Arial" pitchFamily="34" charset="0"/>
              <a:buNone/>
              <a:tabLst/>
              <a:defRPr sz="1867" b="0" kern="1200">
                <a:solidFill>
                  <a:schemeClr val="tx1"/>
                </a:solidFill>
                <a:latin typeface="+mn-lt"/>
                <a:ea typeface="+mn-ea"/>
                <a:cs typeface="+mn-cs"/>
              </a:defRPr>
            </a:lvl1pPr>
            <a:lvl2pPr marL="468588" indent="-228594" algn="l" defTabSz="1219170" rtl="0" eaLnBrk="1" latinLnBrk="0" hangingPunct="1">
              <a:lnSpc>
                <a:spcPct val="100000"/>
              </a:lnSpc>
              <a:spcBef>
                <a:spcPts val="800"/>
              </a:spcBef>
              <a:spcAft>
                <a:spcPts val="800"/>
              </a:spcAft>
              <a:buSzPct val="100000"/>
              <a:buFont typeface="Arial" panose="020B0604020202020204" pitchFamily="34" charset="0"/>
              <a:buChar char="•"/>
              <a:defRPr sz="1600" kern="1200">
                <a:solidFill>
                  <a:schemeClr val="tx1"/>
                </a:solidFill>
                <a:latin typeface="+mn-lt"/>
                <a:ea typeface="+mn-ea"/>
                <a:cs typeface="+mn-cs"/>
              </a:defRPr>
            </a:lvl2pPr>
            <a:lvl3pPr marL="708582" indent="-228594" algn="l" defTabSz="1219170" rtl="0" eaLnBrk="1" latinLnBrk="0" hangingPunct="1">
              <a:lnSpc>
                <a:spcPct val="100000"/>
              </a:lnSpc>
              <a:spcBef>
                <a:spcPts val="133"/>
              </a:spcBef>
              <a:spcAft>
                <a:spcPts val="133"/>
              </a:spcAft>
              <a:buSzPct val="100000"/>
              <a:buFont typeface="Wingdings" pitchFamily="2" charset="2"/>
              <a:buChar char="§"/>
              <a:defRPr sz="1333" kern="1200" baseline="0">
                <a:solidFill>
                  <a:schemeClr val="tx1"/>
                </a:solidFill>
                <a:latin typeface="+mn-lt"/>
                <a:ea typeface="+mn-ea"/>
                <a:cs typeface="+mn-cs"/>
              </a:defRPr>
            </a:lvl3pPr>
            <a:lvl4pPr marL="948576" indent="-228594" algn="l" defTabSz="1219170" rtl="0" eaLnBrk="1" latinLnBrk="0" hangingPunct="1">
              <a:lnSpc>
                <a:spcPct val="100000"/>
              </a:lnSpc>
              <a:spcBef>
                <a:spcPts val="133"/>
              </a:spcBef>
              <a:spcAft>
                <a:spcPts val="133"/>
              </a:spcAft>
              <a:buSzPct val="100000"/>
              <a:buFont typeface="Arial" panose="020B0604020202020204" pitchFamily="34" charset="0"/>
              <a:buChar char="•"/>
              <a:defRPr sz="1067" kern="1200">
                <a:solidFill>
                  <a:schemeClr val="tx1"/>
                </a:solidFill>
                <a:latin typeface="+mn-lt"/>
                <a:ea typeface="+mn-ea"/>
                <a:cs typeface="+mn-cs"/>
              </a:defRPr>
            </a:lvl4pPr>
            <a:lvl5pPr marL="1236569" indent="-228594" algn="l" defTabSz="1219170" rtl="0" eaLnBrk="1" latinLnBrk="0" hangingPunct="1">
              <a:lnSpc>
                <a:spcPct val="100000"/>
              </a:lnSpc>
              <a:spcBef>
                <a:spcPts val="133"/>
              </a:spcBef>
              <a:spcAft>
                <a:spcPts val="133"/>
              </a:spcAft>
              <a:buSzPct val="100000"/>
              <a:buFont typeface="Wingdings" pitchFamily="2" charset="2"/>
              <a:buChar char="§"/>
              <a:defRPr sz="933"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267093" indent="0" algn="l" defTabSz="1219170" rtl="0" eaLnBrk="1" latinLnBrk="0" hangingPunct="1">
              <a:spcBef>
                <a:spcPct val="20000"/>
              </a:spcBef>
              <a:buFont typeface="Arial" pitchFamily="34" charset="0"/>
              <a:buNone/>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algn="ctr"/>
            <a:r>
              <a:rPr lang="fr-FR" sz="1400" b="1" dirty="0"/>
              <a:t>Pistes d’améliorations</a:t>
            </a:r>
          </a:p>
        </p:txBody>
      </p:sp>
    </p:spTree>
    <p:extLst>
      <p:ext uri="{BB962C8B-B14F-4D97-AF65-F5344CB8AC3E}">
        <p14:creationId xmlns:p14="http://schemas.microsoft.com/office/powerpoint/2010/main" val="418856472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_PART_0" val="eyIkaWQiOiIxIiwiX3N3aW1sYW5lc1YyIjpbXSwiQ3VsdHVyZUluZm9OYW1lIjoiZW4tVVMiLCJTdHlsZU5hbWUiOm51bGwsIlZlcnNpb24iOnsiJGlkIjoiMiIsIlZlcnNpb24iOiI0LjMuMCIsIk9yaWdpbmFsQXNzZW1ibHlWZXJzaW9uIjpudWxsLCJFZGl0aW9uIjpudWxsLCJMYXN0U2F2ZWRFZGl0aW9uIjowLCJJc1BsdXNFZGl0aW9uIjpmYWxzZSwiSXNQcm9FZGl0aW9uIjpmYWxzZX0sIkVmZmVjdCI6MCwiU3R5bGUiOnsiJGlkIjoiMyIsIkRlZmF1bHREZXBlbmRlbmN5U3R5bGUiOnsiJGlkIjoiNCIsIkxpbmVTdHlsZSI6eyIkaWQiOiI1IiwiTGluZUNvbG9yIjp7IiRpZCI6IjYiLCIkdHlwZSI6Ik5MUkUuQ29tbW9uLkRvbS5Tb2xpZENvbG9yQnJ1c2gsIE5MUkUuQ29tbW9uIiwiQ29sb3IiOnsiJGlkIjoiNyIsIkEiOjI1NSwiUiI6MjcsIkciOjg4LCJCIjoxMjR9fSwiTGluZVdlaWdodCI6MS4wLCJMaW5lVHlwZSI6MCwiUGFyZW50U3R5bGUiOm51bGx9LCJFbmRBcnJvd2hlYWRMaW5lU3R5bGUiOnsiJGlkIjoiOCIsIktpbmQiOjEsIldpZHRoIjoxLCJMZW5ndGgiOjAsIlBhcmVudFN0eWxlIjpudWxsfSwiQnJpbmdUb0Zyb250IjpmYWxzZSwiRWxib3dSYWRpdXMiOjMuMCwiTWFyZ2luIjp7IiRpZCI6IjkiLCJUb3AiOjAuMCwiTGVmdCI6MC4wLCJSaWdodCI6MC4wLCJCb3R0b20iOjAuMH0sIlBhZGRpbmciOnsiJGlkIjoiMTAiLCJUb3AiOjAuMCwiTGVmdCI6MC4wLCJSaWdodCI6MC4wLCJCb3R0b20iOjAuMH0sIkJhY2tncm91bmQiOm51bGwsIklzVmlzaWJsZSI6dHJ1ZSwiV2lkdGgiOjAuMCwiSGVpZ2h0IjowLjAsIkJvcmRlclN0eWxlIjpudWxsLCJQYXJlbnRTdHlsZSI6bnVsbH0sIkNyaXRpY2FsUGF0aFN0eWxlIjp7IiRpZCI6IjExIiwiQ3JpdGljYWxQYXRoU3R5bGVPcHRpb25zIjozMCwiTGluZVN0eWxlIjp7IiRpZCI6IjEyIiwiTGluZUNvbG9yIjp7IiRpZCI6IjEzIiwiJHR5cGUiOiJOTFJFLkNvbW1vbi5Eb20uU29saWRDb2xvckJydXNoLCBOTFJFLkNvbW1vbiIsIkNvbG9yIjp7IiRpZCI6IjE0IiwiQSI6MjU1LCJSIjoyMjIsIkciOjUwLCJCIjo1MH19LCJMaW5lV2VpZ2h0IjoxLjAsIkxpbmVUeXBlIjowLCJQYXJlbnRTdHlsZSI6bnVsbH0sIlRpdGxlRm9yZWdyb3VuZCI6eyIkaWQiOiIxNSIsIkNvbG9yIjp7IiRpZCI6IjE2IiwiQSI6MjU1LCJSIjoxNzYsIkciOjE5LCJCIjoyNX19LCJTaGFwZXNCYWNrZ3JvdW5kIjp7IiRpZCI6IjE3IiwiQ29sb3IiOnsiJGlkIjoiMTgiLCJBIjoyNTUsIlIiOjI1MywiRyI6MjAzLCJCIjoyMDh9fSwiU2hhcGVzQm9yZGVyU3R5bGUiOnsiJGlkIjoiMTkiLCJMaW5lQ29sb3IiOnsiJGlkIjoiMjAiLCIkdHlwZSI6Ik5MUkUuQ29tbW9uLkRvbS5Tb2xpZENvbG9yQnJ1c2gsIE5MUkUuQ29tbW9uIiwiQ29sb3IiOnsiJGlkIjoiMjEiLCJBIjoyNTUsIlIiOjIzNCwiRyI6MjIsIkIiOjMwfX0sIkxpbmVXZWlnaHQiOjIuMCwiTGluZVR5cGUiOjAsIlBhcmVudFN0eWxlIjpudWxsfSwiTWFyZ2luIjp7IiRpZCI6IjIyIiwiVG9wIjowLjAsIkxlZnQiOjAuMCwiUmlnaHQiOjAuMCwiQm90dG9tIjowLjB9LCJQYWRkaW5nIjp7IiRpZCI6IjIzIiwiVG9wIjowLjAsIkxlZnQiOjAuMCwiUmlnaHQiOjAuMCwiQm90dG9tIjowLjB9LCJCYWNrZ3JvdW5kIjpudWxsLCJJc1Zpc2libGUiOmZhbHNlLCJXaWR0aCI6MC4wLCJIZWlnaHQiOjAuMCwiQm9yZGVyU3R5bGUiOnsiJGlkIjoiMjQiLCJMaW5lQ29sb3IiOm51bGwsIkxpbmVXZWlnaHQiOjAuMCwiTGluZVR5cGUiOjAsIlBhcmVudFN0eWxlIjpudWxsfSwiUGFyZW50U3R5bGUiOm51bGx9LCJQYW5lbHNTcGFjaW5nRGVmaW5pdGlvbiI6eyIkaWQiOiIyNSIsIlNwYWNpbmdBYm92ZVRpbWViYW5kIjozLCJTcGFjaW5nQmVsb3dUaW1lYmFuZCI6MywiU3BhY2luZ0Fib3ZlQmV0d2VlblN3aW1sYW5lc0FuZFRhc2tzIjo1LCJTcGFjaW5nQmVsb3dCZXR3ZWVuU3dpbWxhbmVzQW5kVGFza3MiOjV9LCJUaW1lYmFuZFN0eWxlIjp7IiRpZCI6IjI2IiwiU2NhbGVNYXJraW5nIjowLCJTaGFwZSI6MCwiU2hhcGVTdHlsZSI6eyIkaWQiOiIyNyIsIk1hcmdpbiI6eyIkaWQiOiIyOCIsIlRvcCI6MC4wLCJMZWZ0IjoxMC4wLCJSaWdodCI6MTAuMCwiQm90dG9tIjowLjB9LCJQYWRkaW5nIjp7IiRpZCI6IjI5IiwiVG9wIjowLjAsIkxlZnQiOjAuMCwiUmlnaHQiOjAuMCwiQm90dG9tIjowLjB9LCJCYWNrZ3JvdW5kIjp7IiRpZCI6IjMwIiwiQ29sb3IiOnsiJGlkIjoiMzEiLCJBIjoyNTUsIlIiOjExNiwiRyI6MTExLCJCIjoxMTF9fSwiSXNWaXNpYmxlIjp0cnVlLCJXaWR0aCI6MC4wLCJIZWlnaHQiOjI0LjAsIkJvcmRlclN0eWxlIjp7IiRpZCI6IjMyIiwiTGluZUNvbG9yIjp7IiRpZCI6IjMzIiwiJHR5cGUiOiJOTFJFLkNvbW1vbi5Eb20uU29saWRDb2xvckJydXNoLCBOTFJFLkNvbW1vbiIsIkNvbG9yIjp7IiRpZCI6IjM0IiwiQSI6MjU1LCJSIjoyNTUsIkciOjAsIkIiOjB9fSwiTGluZVdlaWdodCI6MC4wLCJMaW5lVHlwZSI6MCwiUGFyZW50U3R5bGUiOm51bGx9LCJQYXJlbnRTdHlsZSI6bnVsbH0sIk1pZGRsZVRpZXJTaGFwZVN0eWxlIjp7IiRpZCI6IjM1IiwiTWFyZ2luIjp7IiRpZCI6IjM2IiwiVG9wIjowLjAsIkxlZnQiOjEwLjAsIlJpZ2h0IjoxMC4wLCJCb3R0b20iOjAuMH0sIlBhZGRpbmciOnsiJGlkIjoiMzciLCJUb3AiOjAuMCwiTGVmdCI6MC4wLCJSaWdodCI6MC4wLCJCb3R0b20iOjAuMH0sIkJhY2tncm91bmQiOnsiJGlkIjoiMzgiLCJDb2xvciI6eyIkaWQiOiIzOSIsIkEiOjI1NSwiUiI6NTAsIkciOjUwLCJCIjo1MH19LCJJc1Zpc2libGUiOnRydWUsIldpZHRoIjowLjAsIkhlaWdodCI6MjQuMCwiQm9yZGVyU3R5bGUiOnsiJGlkIjoiNDAiLCJMaW5lQ29sb3IiOnsiJHJlZiI6IjMzIn0sIkxpbmVXZWlnaHQiOjAuMCwiTGluZVR5cGUiOjAsIlBhcmVudFN0eWxlIjpudWxsfSwiUGFyZW50U3R5bGUiOm51bGx9LCJCb3R0b21UaWVyU2hhcGVTdHlsZSI6eyIkaWQiOiI0MSIsIk1hcmdpbiI6eyIkaWQiOiI0MiIsIlRvcCI6MC4wLCJMZWZ0IjoxMC4wLCJSaWdodCI6MTAuMCwiQm90dG9tIjowLjB9LCJQYWRkaW5nIjp7IiRpZCI6IjQzIiwiVG9wIjowLjAsIkxlZnQiOjAuMCwiUmlnaHQiOjAuMCwiQm90dG9tIjowLjB9LCJCYWNrZ3JvdW5kIjp7IiRpZCI6IjQ0IiwiQ29sb3IiOnsiJGlkIjoiNDUiLCJBIjoyNTUsIlIiOjUwLCJHIjo1MCwiQiI6NTB9fSwiSXNWaXNpYmxlIjp0cnVlLCJXaWR0aCI6MC4wLCJIZWlnaHQiOjI0LjAsIkJvcmRlclN0eWxlIjp7IiRpZCI6IjQ2IiwiTGluZUNvbG9yIjp7IiRyZWYiOiIzMyJ9LCJMaW5lV2VpZ2h0IjowLjAsIkxpbmVUeXBlIjowLCJQYXJlbnRTdHlsZSI6bnVsbH0sIlBhcmVudFN0eWxlIjpudWxsfSwiUmlnaHRFbmRDYXBzU3R5bGUiOnsiJGlkIjoiNDciLCJGb250U2V0dGluZ3MiOnsiJGlkIjoiNDgiLCJGb250U2l6ZSI6MTgsIkZvbnROYW1lIjoiQ2FsaWJyaSIsIklzQm9sZCI6dHJ1ZSwiSXNJdGFsaWMiOmZhbHNlLCJJc1VuZGVybGluZWQiOmZhbHNlLCJQYXJlbnRTdHlsZSI6bnVsbH0sIkF1dG9TaXplIjowLCJGb3JlZ3JvdW5kIjp7IiRpZCI6IjQ5IiwiQ29sb3IiOnsiJGlkIjoiNTAiLCJBIjoyNTUsIlIiOjE1OSwiRyI6NDEsIkIiOjU0fX0sIk1heFdpZHRoIjoyMDAuMCwiTWF4SGVpZ2h0IjoiSW5maW5pdHkiLCJTbWFydEZvcmVncm91bmRJc0FjdGl2ZSI6ZmFsc2UsIkhvcml6b250YWxBbGlnbm1lbnQiOjAsIlZlcnRpY2FsQWxpZ25tZW50IjoxLCJTbWFydEZvcmVncm91bmQiOm51bGwsIkJhY2tncm91bmRGaWxsVHlwZSI6MCwiTWFyZ2luIjp7IiRpZCI6IjUxIiwiVG9wIjowLjAsIkxlZnQiOjAuMCwiUmlnaHQiOjIwLjAsIkJvdHRvbSI6MC4wfSwiUGFkZGluZyI6eyIkaWQiOiI1MiIsIlRvcCI6MC4wLCJMZWZ0IjowLjAsIlJpZ2h0IjowLjAsIkJvdHRvbSI6MC4wfSwiQmFja2dyb3VuZCI6eyIkaWQiOiI1MyIsIkNvbG9yIjp7IiRpZCI6IjU0IiwiQSI6MjU1LCJSIjoxNTksIkciOjQxLCJCIjo1NH19LCJJc1Zpc2libGUiOnRydWUsIldpZHRoIjowLjAsIkhlaWdodCI6MC4wLCJCb3JkZXJTdHlsZSI6eyIkaWQiOiI1NSIsIkxpbmVDb2xvciI6bnVsbCwiTGluZVdlaWdodCI6MC4wLCJMaW5lVHlwZSI6MCwiUGFyZW50U3R5bGUiOm51bGx9LCJQYXJlbnRTdHlsZSI6bnVsbH0sIkxlZnRFbmRDYXBzU3R5bGUiOnsiJGlkIjoiNTYiLCJGb250U2V0dGluZ3MiOnsiJGlkIjoiNTciLCJGb250U2l6ZSI6MTgsIkZvbnROYW1lIjoiQ2FsaWJyaSIsIklzQm9sZCI6dHJ1ZSwiSXNJdGFsaWMiOmZhbHNlLCJJc1VuZGVybGluZWQiOmZhbHNlLCJQYXJlbnRTdHlsZSI6bnVsbH0sIkF1dG9TaXplIjowLCJGb3JlZ3JvdW5kIjp7IiRpZCI6IjU4IiwiQ29sb3IiOnsiJGlkIjoiNTkiLCJBIjoyNTUsIlIiOjE1OSwiRyI6NDEsIkIiOjU0fX0sIk1heFdpZHRoIjoyMDAuMCwiTWF4SGVpZ2h0IjoiSW5maW5pdHkiLCJTbWFydEZvcmVncm91bmRJc0FjdGl2ZSI6ZmFsc2UsIkhvcml6b250YWxBbGlnbm1lbnQiOjAsIlZlcnRpY2FsQWxpZ25tZW50IjoxLCJTbWFydEZvcmVncm91bmQiOm51bGwsIkJhY2tncm91bmRGaWxsVHlwZSI6MCwiTWFyZ2luIjp7IiRpZCI6IjYwIiwiVG9wIjowLjAsIkxlZnQiOjIwLjAsIlJpZ2h0IjowLjAsIkJvdHRvbSI6MC4wfSwiUGFkZGluZyI6eyIkaWQiOiI2MSIsIlRvcCI6MC4wLCJMZWZ0IjowLjAsIlJpZ2h0IjowLjAsIkJvdHRvbSI6MC4wfSwiQmFja2dyb3VuZCI6eyIkaWQiOiI2MiIsIkNvbG9yIjp7IiRpZCI6IjYzIiwiQSI6MjU1LCJSIjoxNTksIkciOjQxLCJCIjo1NH19LCJJc1Zpc2libGUiOmZhbHNlLCJXaWR0aCI6MC4wLCJIZWlnaHQiOjAuMCwiQm9yZGVyU3R5bGUiOnsiJGlkIjoiNjQiLCJMaW5lQ29sb3IiOm51bGwsIkxpbmVXZWlnaHQiOjAuMCwiTGluZVR5cGUiOjAsIlBhcmVudFN0eWxlIjpudWxsfSwiUGFyZW50U3R5bGUiOm51bGx9LCJUb2RheVRleHRTdHlsZSI6eyIkaWQiOiI2NSIsIkZvbnRTZXR0aW5ncyI6eyIkaWQiOiI2NiIsIkZvbnRTaXplIjoxMiwiRm9udE5hbWUiOiJDYWxpYnJpIiwiSXNCb2xkIjpmYWxzZSwiSXNJdGFsaWMiOmZhbHNlLCJJc1VuZGVybGluZWQiOmZhbHNlLCJQYXJlbnRTdHlsZSI6bnVsbH0sIkF1dG9TaXplIjowLCJGb3JlZ3JvdW5kIjp7IiRpZCI6IjY3IiwiQ29sb3IiOnsiJGlkIjoiNjg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NjkiLCJUb3AiOjAuMCwiTGVmdCI6MC4wLCJSaWdodCI6MC4wLCJCb3R0b20iOjAuMH0sIlBhZGRpbmciOnsiJGlkIjoiNzAiLCJUb3AiOjAuMCwiTGVmdCI6MC4wLCJSaWdodCI6MC4wLCJCb3R0b20iOjAuMH0sIkJhY2tncm91bmQiOnsiJGlkIjoiNzEiLCJDb2xvciI6eyIkaWQiOiI3MiIsIkEiOjI1NSwiUiI6MCwiRyI6MCwiQiI6MH19LCJJc1Zpc2libGUiOnRydWUsIldpZHRoIjowLjAsIkhlaWdodCI6MC4wLCJCb3JkZXJTdHlsZSI6eyIkaWQiOiI3MyIsIkxpbmVDb2xvciI6bnVsbCwiTGluZVdlaWdodCI6MC4wLCJMaW5lVHlwZSI6MCwiUGFyZW50U3R5bGUiOm51bGx9LCJQYXJlbnRTdHlsZSI6bnVsbH0sIlRvZGF5TWFya2VyU3R5bGUiOnsiJGlkIjoiNzQiLCJNYXJnaW4iOnsiJGlkIjoiNzUiLCJUb3AiOjAuMCwiTGVmdCI6MC4wLCJSaWdodCI6MC4wLCJCb3R0b20iOjAuMH0sIlBhZGRpbmciOnsiJGlkIjoiNzYiLCJUb3AiOjAuMCwiTGVmdCI6MC4wLCJSaWdodCI6MC4wLCJCb3R0b20iOjAuMH0sIkJhY2tncm91bmQiOnsiJGlkIjoiNzciLCJDb2xvciI6eyIkaWQiOiI3OCIsIkEiOjI1NSwiUiI6MjU1LCJHIjowLCJCIjowfX0sIklzVmlzaWJsZSI6dHJ1ZSwiV2lkdGgiOjAuMCwiSGVpZ2h0IjowLjAsIkJvcmRlclN0eWxlIjpudWxsLCJQYXJlbnRTdHlsZSI6bnVsbH0sIlNjYWxlU3R5bGUiOnsiJGlkIjoiNzkiLCJTaGFwZSI6MywiU2hvd1NlZ21lbnRTZXBhcmF0b3JzIjp0cnVlLCJTZWdtZW50U2VwYXJhdG9yT3BhY2l0eSI6MzAsIkhhc0JlZW5WaXNpYmxlQmVmb3JlIjpmYWxzZSwiRm9udFNldHRpbmdzIjp7IiRpZCI6IjgwIiwiRm9udFNpemUiOjIwLCJGb250TmFtZSI6IkNhbGlicmkiLCJJc0JvbGQiOnRydWUsIklzSXRhbGljIjpmYWxzZSwiSXNVbmRlcmxpbmVkIjpmYWxzZSwiUGFyZW50U3R5bGUiOm51bGx9LCJBdXRvU2l6ZSI6MCwiRm9yZWdyb3VuZCI6eyIkaWQiOiI4MSIsIkNvbG9yIjp7IiRpZCI6IjgyIiwiQSI6MjU1LCJSIjoyMjcsIkciOjIyMiwiQiI6MjA5fX0sIk1heFdpZHRoIjoyMDAuMCwiTWF4SGVpZ2h0IjoiSW5maW5pdHkiLCJTbWFydEZvcmVncm91bmRJc0FjdGl2ZSI6ZmFsc2UsIkhvcml6b250YWxBbGlnbm1lbnQiOjAsIlZlcnRpY2FsQWxpZ25tZW50IjoxLCJTbWFydEZvcmVncm91bmQiOm51bGwsIkJhY2tncm91bmRGaWxsVHlwZSI6MCwiTWFyZ2luIjp7IiRpZCI6IjgzIiwiVG9wIjowLjAsIkxlZnQiOjQuMCwiUmlnaHQiOjQuMCwiQm90dG9tIjowLjB9LCJQYWRkaW5nIjp7IiRpZCI6Ijg0IiwiVG9wIjowLjAsIkxlZnQiOjAuMCwiUmlnaHQiOjAuMCwiQm90dG9tIjowLjB9LCJCYWNrZ3JvdW5kIjp7IiRpZCI6Ijg1IiwiQ29sb3IiOnsiJGlkIjoiODYiLCJBIjoyNTUsIlIiOjUwLCJHIjo1MCwiQiI6NTB9fSwiSXNWaXNpYmxlIjp0cnVlLCJXaWR0aCI6MC4wLCJIZWlnaHQiOjAuMCwiQm9yZGVyU3R5bGUiOnsiJGlkIjoiODciLCJMaW5lQ29sb3IiOm51bGwsIkxpbmVXZWlnaHQiOjAuMCwiTGluZVR5cGUiOjAsIlBhcmVudFN0eWxlIjpudWxsfSwiUGFyZW50U3R5bGUiOm51bGx9LCJTaW5nbGVTY2FsZVNoYXBlU3R5bGUiOnsiJGlkIjoiODgiLCJTaGFwZSI6MCwiSGVpZ2h0IjowLjB9LCJNaWRkbGVUaWVyU2NhbGVTdHlsZSI6eyIkaWQiOiI4OSIsIlNoYXBlIjozLCJTaG93U2VnbWVudFNlcGFyYXRvcnMiOnRydWUsIlNlZ21lbnRTZXBhcmF0b3JPcGFjaXR5IjozMCwiSGFzQmVlblZpc2libGVCZWZvcmUiOmZhbHNlLCJGb250U2V0dGluZ3MiOnsiJGlkIjoiOTAiLCJGb250U2l6ZSI6MTIsIkZvbnROYW1lIjoiQ2FsaWJyaSIsIklzQm9sZCI6ZmFsc2UsIklzSXRhbGljIjpmYWxzZSwiSXNVbmRlcmxpbmVkIjpmYWxzZSwiUGFyZW50U3R5bGUiOm51bGx9LCJBdXRvU2l6ZSI6MCwiRm9yZWdyb3VuZCI6eyIkaWQiOiI5MSIsIkNvbG9yIjp7IiRpZCI6IjkyIiwiQSI6MjU1LCJSIjoyMjcsIkciOjIyMiwiQiI6MjA5fX0sIk1heFdpZHRoIjoyMDAuMCwiTWF4SGVpZ2h0IjoiSW5maW5pdHkiLCJTbWFydEZvcmVncm91bmRJc0FjdGl2ZSI6ZmFsc2UsIkhvcml6b250YWxBbGlnbm1lbnQiOjAsIlZlcnRpY2FsQWxpZ25tZW50IjoxLCJTbWFydEZvcmVncm91bmQiOm51bGwsIkJhY2tncm91bmRGaWxsVHlwZSI6MCwiTWFyZ2luIjp7IiRpZCI6IjkzIiwiVG9wIjowLjAsIkxlZnQiOjQuMCwiUmlnaHQiOjQuMCwiQm90dG9tIjowLjB9LCJQYWRkaW5nIjp7IiRpZCI6Ijk0IiwiVG9wIjowLjAsIkxlZnQiOjAuMCwiUmlnaHQiOjAuMCwiQm90dG9tIjowLjB9LCJCYWNrZ3JvdW5kIjp7IiRpZCI6Ijk1IiwiQ29sb3IiOnsiJGlkIjoiOTYiLCJBIjoyNTUsIlIiOjUwLCJHIjo1MCwiQiI6NTB9fSwiSXNWaXNpYmxlIjpmYWxzZSwiV2lkdGgiOjAuMCwiSGVpZ2h0IjowLjAsIkJvcmRlclN0eWxlIjp7IiRpZCI6Ijk3IiwiTGluZUNvbG9yIjpudWxsLCJMaW5lV2VpZ2h0IjowLjAsIkxpbmVUeXBlIjowLCJQYXJlbnRTdHlsZSI6bnVsbH0sIlBhcmVudFN0eWxlIjpudWxsfSwiQm90dG9tVGllclNjYWxlU3R5bGUiOnsiJGlkIjoiOTgiLCJTaGFwZSI6MywiU2hvd1NlZ21lbnRTZXBhcmF0b3JzIjp0cnVlLCJTZWdtZW50U2VwYXJhdG9yT3BhY2l0eSI6MzAsIkhhc0JlZW5WaXNpYmxlQmVmb3JlIjpmYWxzZSwiRm9udFNldHRpbmdzIjp7IiRpZCI6Ijk5IiwiRm9udFNpemUiOjEyLCJGb250TmFtZSI6IkNhbGlicmkiLCJJc0JvbGQiOmZhbHNlLCJJc0l0YWxpYyI6ZmFsc2UsIklzVW5kZXJsaW5lZCI6ZmFsc2UsIlBhcmVudFN0eWxlIjpudWxsfSwiQXV0b1NpemUiOjAsIkZvcmVncm91bmQiOnsiJGlkIjoiMTAwIiwiQ29sb3IiOnsiJGlkIjoiMTAxIiwiQSI6MjU1LCJSIjoyMjcsIkciOjIyMiwiQiI6MjA5fX0sIk1heFdpZHRoIjoyMDAuMCwiTWF4SGVpZ2h0IjoiSW5maW5pdHkiLCJTbWFydEZvcmVncm91bmRJc0FjdGl2ZSI6ZmFsc2UsIkhvcml6b250YWxBbGlnbm1lbnQiOjAsIlZlcnRpY2FsQWxpZ25tZW50IjoxLCJTbWFydEZvcmVncm91bmQiOm51bGwsIkJhY2tncm91bmRGaWxsVHlwZSI6MCwiTWFyZ2luIjp7IiRpZCI6IjEwMiIsIlRvcCI6MC4wLCJMZWZ0Ijo0LjAsIlJpZ2h0Ijo0LjAsIkJvdHRvbSI6MC4wfSwiUGFkZGluZyI6eyIkaWQiOiIxMDMiLCJUb3AiOjAuMCwiTGVmdCI6MC4wLCJSaWdodCI6MC4wLCJCb3R0b20iOjAuMH0sIkJhY2tncm91bmQiOnsiJGlkIjoiMTA0IiwiQ29sb3IiOnsiJGlkIjoiMTA1IiwiQSI6MjU1LCJSIjo1MCwiRyI6NTAsIkIiOjUwfX0sIklzVmlzaWJsZSI6ZmFsc2UsIldpZHRoIjowLjAsIkhlaWdodCI6MC4wLCJCb3JkZXJTdHlsZSI6eyIkaWQiOiIxMDYiLCJMaW5lQ29sb3IiOm51bGwsIkxpbmVXZWlnaHQiOjAuMCwiTGluZVR5cGUiOjAsIlBhcmVudFN0eWxlIjpudWxsfSwiUGFyZW50U3R5bGUiOm51bGx9LCJFbGFwc2VkVGltZUJhY2tncm91bmQiOnsiJGlkIjoiMTA3IiwiQ29sb3IiOnsiJGlkIjoiMTA4IiwiQSI6MTkxLCJSIjoyNTUsIkciOjAsIkIiOjB9fSwiQXBwZW5kWWVhck9uWWVhckNoYW5nZSI6ZmFsc2UsIkVsYXBzZWRUaW1lRm9ybWF0IjoyLCJUb2RheU1hcmtlclBvc2l0aW9uIjoyLCJRdWlja1Bvc2l0aW9uIjozLCJBYnNvbHV0ZVBvc2l0aW9uIjozMTkuMzk2ODUxLCJNYXJnaW4iOnsiJGlkIjoiMTA5IiwiVG9wIjowLjAsIkxlZnQiOjEwLjAsIlJpZ2h0IjoxMC4wLCJCb3R0b20iOjAuMH0sIlBhZGRpbmciOnsiJGlkIjoiMTEwIiwiVG9wIjowLjAsIkxlZnQiOjAuMCwiUmlnaHQiOjAuMCwiQm90dG9tIjowLjB9LCJCYWNrZ3JvdW5kIjp7IiRpZCI6IjExMSIsIkNvbG9yIjp7IiRpZCI6IjExMiIsIkEiOjI1NSwiUiI6NDcsIkciOjU0LCJCIjoxNTN9fSwiSXNWaXNpYmxlIjpmYWxzZSwiV2lkdGgiOjAuMCwiSGVpZ2h0IjowLjAsIkJvcmRlclN0eWxlIjpudWxsLCJQYXJlbnRTdHlsZSI6bnVsbH0sIkRlZmF1bHRNaWxlc3RvbmVTdHlsZSI6eyIkaWQiOiIxMTMiLCJTaGFwZSI6MTMsIkNvbm5lY3Rvck1hcmdpbiI6eyIkaWQiOiIxMTQiLCJUb3AiOjAuMCwiTGVmdCI6Mi4wLCJSaWdodCI6Mi4wLCJCb3R0b20iOjAuMH0sIkNvbm5lY3RvclN0eWxlIjp7IiRpZCI6IjExNSIsIkxpbmVDb2xvciI6eyIkaWQiOiIxMTYiLCIkdHlwZSI6Ik5MUkUuQ29tbW9uLkRvbS5Tb2xpZENvbG9yQnJ1c2gsIE5MUkUuQ29tbW9uIiwiQ29sb3IiOnsiJGlkIjoiMTE3IiwiQSI6MTI3LCJSIjoyNDAsIkciOjEyNywiQiI6OX19LCJMaW5lV2VpZ2h0IjoxLjAsIkxpbmVUeXBlIjowLCJQYXJlbnRTdHlsZSI6bnVsbH0sIklzQmVsb3dUaW1lYmFuZCI6ZmFsc2UsIlBvc2l0aW9uT25UYXNrIjowLCJIaWRlRGF0ZSI6ZmFsc2UsIlNoYXBlU2l6ZSI6MSwiU3BhY2luZyI6MC4wLCJQYWRkaW5nIjp7IiRpZCI6IjExOCIsIlRvcCI6NS4wLCJMZWZ0IjozLjAsIlJpZ2h0IjowLjAsIkJvdHRvbSI6Mi4wfSwiU2hhcGVTdHlsZSI6eyIkaWQiOiIxMTkiLCJNYXJnaW4iOnsiJGlkIjoiMTIwIiwiVG9wIjowLjAsIkxlZnQiOjAuMCwiUmlnaHQiOjAuMCwiQm90dG9tIjowLjB9LCJQYWRkaW5nIjp7IiRpZCI6IjEyMSIsIlRvcCI6MC4wLCJMZWZ0IjowLjAsIlJpZ2h0IjowLjAsIkJvdHRvbSI6MC4wfSwiQmFja2dyb3VuZCI6eyIkaWQiOiIxMjIiLCJDb2xvciI6eyIkaWQiOiIxMjMiLCJBIjoyNTUsIlIiOjI0MCwiRyI6MTI3LCJCIjo5fX0sIklzVmlzaWJsZSI6dHJ1ZSwiV2lkdGgiOjE4LjAsIkhlaWdodCI6MjAuMCwiQm9yZGVyU3R5bGUiOnsiJGlkIjoiMTI0IiwiTGluZUNvbG9yIjp7IiRpZCI6IjEyNSIsIiR0eXBlIjoiTkxSRS5Db21tb24uRG9tLlNvbGlkQ29sb3JCcnVzaCwgTkxSRS5Db21tb24iLCJDb2xvciI6eyIkaWQiOiIxMjYiLCJBIjoyNTUsIlIiOjIzNCwiRyI6MjIsIkIiOjMwfX0sIkxpbmVXZWlnaHQiOjAuMCwiTGluZVR5cGUiOjAsIlBhcmVudFN0eWxlIjpudWxsfSwiUGFyZW50U3R5bGUiOm51bGx9LCJUaXRsZVN0eWxlIjp7IiRpZCI6IjEyNyIsIkZvbnRTZXR0aW5ncyI6eyIkaWQiOiIxMjgiLCJGb250U2l6ZSI6MTEsIkZvbnROYW1lIjoiQ2FsaWJyaSIsIklzQm9sZCI6dHJ1ZSwiSXNJdGFsaWMiOmZhbHNlLCJJc1VuZGVybGluZWQiOmZhbHNlLCJQYXJlbnRTdHlsZSI6bnVsbH0sIkF1dG9TaXplIjowLCJGb3JlZ3JvdW5kIjp7IiRpZCI6IjEyOSIsIkNvbG9yIjp7IiRpZCI6IjEzMCIsIkEiOjI1NSwiUiI6MCwiRyI6MCwiQiI6MH19LCJNYXhXaWR0aCI6MjAwLjAsIk1heEhlaWdodCI6IkluZmluaXR5IiwiU21hcnRGb3JlZ3JvdW5kSXNBY3RpdmUiOmZhbHNlLCJIb3Jpem9udGFsQWxpZ25tZW50IjoxLCJWZXJ0aWNhbEFsaWdubWVudCI6MSwiU21hcnRGb3JlZ3JvdW5kIjpudWxsLCJCYWNrZ3JvdW5kRmlsbFR5cGUiOjAsIk1hcmdpbiI6eyIkaWQiOiIxMzEiLCJUb3AiOjAuMCwiTGVmdCI6MC4wLCJSaWdodCI6MC4wLCJCb3R0b20iOjAuMH0sIlBhZGRpbmciOnsiJGlkIjoiMTMyIiwiVG9wIjowLjAsIkxlZnQiOjAuMCwiUmlnaHQiOjAuMCwiQm90dG9tIjowLjB9LCJCYWNrZ3JvdW5kIjp7IiRpZCI6IjEzMyIsIkNvbG9yIjp7IiRpZCI6IjEzNCIsIkEiOjI1NSwiUiI6MCwiRyI6MCwiQiI6MH19LCJJc1Zpc2libGUiOnRydWUsIldpZHRoIjowLjAsIkhlaWdodCI6MC4wLCJCb3JkZXJTdHlsZSI6eyIkaWQiOiIxMzUiLCJMaW5lQ29sb3IiOm51bGwsIkxpbmVXZWlnaHQiOjAuMCwiTGluZVR5cGUiOjAsIlBhcmVudFN0eWxlIjpudWxsfSwiUGFyZW50U3R5bGUiOm51bGx9LCJEYXRlU3R5bGUiOnsiJGlkIjoiMTM2IiwiRm9udFNldHRpbmdzIjp7IiRpZCI6IjEzNyIsIkZvbnRTaXplIjoxMCwiRm9udE5hbWUiOiJDYWxpYnJpIiwiSXNCb2xkIjpmYWxzZSwiSXNJdGFsaWMiOmZhbHNlLCJJc1VuZGVybGluZWQiOmZhbHNlLCJQYXJlbnRTdHlsZSI6bnVsbH0sIkF1dG9TaXplIjowLCJGb3JlZ3JvdW5kIjp7IiRpZCI6IjEzOCIsIkNvbG9yIjp7IiRpZCI6IjEzOSIsIkEiOjI1NSwiUiI6NTAsIkciOjUwLCJCIjo1MH19LCJNYXhXaWR0aCI6MjAwLjAsIk1heEhlaWdodCI6IkluZmluaXR5IiwiU21hcnRGb3JlZ3JvdW5kSXNBY3RpdmUiOmZhbHNlLCJIb3Jpem9udGFsQWxpZ25tZW50IjoxLCJWZXJ0aWNhbEFsaWdubWVudCI6MSwiU21hcnRGb3JlZ3JvdW5kIjpudWxsLCJCYWNrZ3JvdW5kRmlsbFR5cGUiOjAsIk1hcmdpbiI6eyIkaWQiOiIxNDAiLCJUb3AiOjAuMCwiTGVmdCI6MC4wLCJSaWdodCI6MC4wLCJCb3R0b20iOjAuMH0sIlBhZGRpbmciOnsiJGlkIjoiMTQxIiwiVG9wIjowLjAsIkxlZnQiOjAuMCwiUmlnaHQiOjAuMCwiQm90dG9tIjowLjB9LCJCYWNrZ3JvdW5kIjp7IiRpZCI6IjE0MiIsIkNvbG9yIjp7IiRpZCI6IjE0MyIsIkEiOjI1NSwiUiI6NTAsIkciOjUwLCJCIjo1MH19LCJJc1Zpc2libGUiOnRydWUsIldpZHRoIjowLjAsIkhlaWdodCI6MC4wLCJCb3JkZXJTdHlsZSI6eyIkaWQiOiIxNDQiLCJMaW5lQ29sb3IiOm51bGwsIkxpbmVXZWlnaHQiOjAuMCwiTGluZVR5cGUiOjAsIlBhcmVudFN0eWxlIjpudWxsfSwiUGFyZW50U3R5bGUiOm51bGx9LCJEYXRlRm9ybWF0Ijp7IiRpZCI6IjE0NSIsIkZvcm1hdFN0cmluZyI6Ik1NTSBkLCB5eXl5IiwiU2VwYXJhdG9yIjoiLyIsIlVzZUludGVybmF0aW9uYWxEYXRlRm9ybWF0IjpmYWxzZSwiRGF0ZUlzVmlzaWJsZSI6dHJ1ZSwiVGltZUlzVmlzaWJsZSI6ZmFsc2UsIkhvdXJEaWdpdHMiOjEsIkFtUG1EZXNpZ25hdG9yIjoyLCJUcmltMDBNaW51dGVzIjpmYWxzZSwiTGFzdEtub3duVmlzaWJpbGl0eVN0YXRlIjpudWxsfSwiV2Vla051bWJlcmluZyI6eyIkaWQiOiIxNDYiLCJGb3JtYXQiOjAsIklzVmlzaWJsZSI6ZmFsc2UsIkxhc3RLbm93blZpc2liaWxpdHlTdGF0ZSI6ZmFsc2V9LCJJc1Zpc2libGUiOnRydWUsIlBhcmVudFN0eWxlIjpudWxsfSwiRGVmYXVsdE1vdFN0eWxlIjp7IiRpZCI6IjE0NyIsIlNoYXBlIjoxMywiQ29ubmVjdG9yTWFyZ2luIjp7IiRpZCI6IjE0OCIsIlRvcCI6MC4wLCJMZWZ0IjoyLjAsIlJpZ2h0IjoyLjAsIkJvdHRvbSI6MC4wfSwiQ29ubmVjdG9yU3R5bGUiOnsiJGlkIjoiMTQ5IiwiTGluZUNvbG9yIjp7IiRpZCI6IjE1MCIsIiR0eXBlIjoiTkxSRS5Db21tb24uRG9tLlNvbGlkQ29sb3JCcnVzaCwgTkxSRS5Db21tb24iLCJDb2xvciI6eyIkaWQiOiIxNTEiLCJBIjoxMjcsIlIiOjI0MCwiRyI6MTI3LCJCIjo5fX0sIkxpbmVXZWlnaHQiOjEuMCwiTGluZVR5cGUiOjAsIlBhcmVudFN0eWxlIjpudWxsfSwiSXNCZWxvd1RpbWViYW5kIjpmYWxzZSwiUG9zaXRpb25PblRhc2siOjEsIkhpZGVEYXRlIjpmYWxzZSwiU2hhcGVTaXplIjoxLCJTcGFjaW5nIjowLjAsIlBhZGRpbmciOnsiJGlkIjoiMTUyIiwiVG9wIjo1LjAsIkxlZnQiOjMuMCwiUmlnaHQiOjAuMCwiQm90dG9tIjoyLjB9LCJTaGFwZVN0eWxlIjp7IiRpZCI6IjE1MyIsIk1hcmdpbiI6eyIkaWQiOiIxNTQiLCJUb3AiOjAuMCwiTGVmdCI6MC4wLCJSaWdodCI6MC4wLCJCb3R0b20iOjAuMH0sIlBhZGRpbmciOnsiJGlkIjoiMTU1IiwiVG9wIjowLjAsIkxlZnQiOjAuMCwiUmlnaHQiOjAuMCwiQm90dG9tIjowLjB9LCJCYWNrZ3JvdW5kIjp7IiRpZCI6IjE1NiIsIkNvbG9yIjp7IiRpZCI6IjE1NyIsIkEiOjI1NSwiUiI6MjQwLCJHIjoxMjcsIkIiOjl9fSwiSXNWaXNpYmxlIjp0cnVlLCJXaWR0aCI6MTMuMCwiSGVpZ2h0IjoxMy4wLCJCb3JkZXJTdHlsZSI6eyIkaWQiOiIxNTgiLCJMaW5lQ29sb3IiOnsiJGlkIjoiMTU5IiwiJHR5cGUiOiJOTFJFLkNvbW1vbi5Eb20uU29saWRDb2xvckJydXNoLCBOTFJFLkNvbW1vbiIsIkNvbG9yIjp7IiRpZCI6IjE2MCIsIkEiOjI1NSwiUiI6MjM0LCJHIjoyMiwiQiI6MzB9fSwiTGluZVdlaWdodCI6MC4wLCJMaW5lVHlwZSI6MCwiUGFyZW50U3R5bGUiOm51bGx9LCJQYXJlbnRTdHlsZSI6bnVsbH0sIlRpdGxlU3R5bGUiOnsiJGlkIjoiMTYxIiwiRm9udFNldHRpbmdzIjp7IiRpZCI6IjE2MiIsIkZvbnRTaXplIjoxMSwiRm9udE5hbWUiOiJDYWxpYnJpIiwiSXNCb2xkIjp0cnVlLCJJc0l0YWxpYyI6ZmFsc2UsIklzVW5kZXJsaW5lZCI6ZmFsc2UsIlBhcmVudFN0eWxlIjpudWxsfSwiQXV0b1NpemUiOjAsIkZvcmVncm91bmQiOnsiJGlkIjoiMTYzIiwiQ29sb3IiOnsiJGlkIjoiMTY0IiwiQSI6MjU1LCJSIjowLCJHIjowLCJCIjowfX0sIk1heFdpZHRoIjoyMDAuMCwiTWF4SGVpZ2h0IjoiSW5maW5pdHkiLCJTbWFydEZvcmVncm91bmRJc0FjdGl2ZSI6ZmFsc2UsIkhvcml6b250YWxBbGlnbm1lbnQiOjEsIlZlcnRpY2FsQWxpZ25tZW50IjoxLCJTbWFydEZvcmVncm91bmQiOm51bGwsIkJhY2tncm91bmRGaWxsVHlwZSI6MCwiTWFyZ2luIjp7IiRpZCI6IjE2NSIsIlRvcCI6MC4wLCJMZWZ0IjowLjAsIlJpZ2h0IjowLjAsIkJvdHRvbSI6MC4wfSwiUGFkZGluZyI6eyIkaWQiOiIxNjYiLCJUb3AiOjAuMCwiTGVmdCI6MC4wLCJSaWdodCI6MC4wLCJCb3R0b20iOjAuMH0sIkJhY2tncm91bmQiOnsiJGlkIjoiMTY3IiwiQ29sb3IiOnsiJGlkIjoiMTY4IiwiQSI6MjU1LCJSIjowLCJHIjowLCJCIjowfX0sIklzVmlzaWJsZSI6dHJ1ZSwiV2lkdGgiOjAuMCwiSGVpZ2h0IjowLjAsIkJvcmRlclN0eWxlIjp7IiRpZCI6IjE2OSIsIkxpbmVDb2xvciI6bnVsbCwiTGluZVdlaWdodCI6MC4wLCJMaW5lVHlwZSI6MCwiUGFyZW50U3R5bGUiOm51bGx9LCJQYXJlbnRTdHlsZSI6bnVsbH0sIkRhdGVTdHlsZSI6eyIkaWQiOiIxNzAiLCJGb250U2V0dGluZ3MiOnsiJGlkIjoiMTcxIiwiRm9udFNpemUiOjEwLCJGb250TmFtZSI6IkNhbGlicmkiLCJJc0JvbGQiOmZhbHNlLCJJc0l0YWxpYyI6ZmFsc2UsIklzVW5kZXJsaW5lZCI6ZmFsc2UsIlBhcmVudFN0eWxlIjpudWxsfSwiQXV0b1NpemUiOjAsIkZvcmVncm91bmQiOnsiJGlkIjoiMTcyIiwiQ29sb3IiOnsiJGlkIjoiMTczIiwiQSI6MjU1LCJSIjo1MCwiRyI6NTAsIkIiOjUwfX0sIk1heFdpZHRoIjoyMDAuMCwiTWF4SGVpZ2h0IjoiSW5maW5pdHkiLCJTbWFydEZvcmVncm91bmRJc0FjdGl2ZSI6ZmFsc2UsIkhvcml6b250YWxBbGlnbm1lbnQiOjEsIlZlcnRpY2FsQWxpZ25tZW50IjoxLCJTbWFydEZvcmVncm91bmQiOm51bGwsIkJhY2tncm91bmRGaWxsVHlwZSI6MCwiTWFyZ2luIjp7IiRpZCI6IjE3NCIsIlRvcCI6MC4wLCJMZWZ0IjowLjAsIlJpZ2h0IjowLjAsIkJvdHRvbSI6MC4wfSwiUGFkZGluZyI6eyIkaWQiOiIxNzUiLCJUb3AiOjAuMCwiTGVmdCI6MC4wLCJSaWdodCI6MC4wLCJCb3R0b20iOjAuMH0sIkJhY2tncm91bmQiOnsiJGlkIjoiMTc2IiwiQ29sb3IiOnsiJGlkIjoiMTc3IiwiQSI6MjU1LCJSIjo1MCwiRyI6NTAsIkIiOjUwfX0sIklzVmlzaWJsZSI6dHJ1ZSwiV2lkdGgiOjAuMCwiSGVpZ2h0IjowLjAsIkJvcmRlclN0eWxlIjp7IiRpZCI6IjE3OCIsIkxpbmVDb2xvciI6bnVsbCwiTGluZVdlaWdodCI6MC4wLCJMaW5lVHlwZSI6MCwiUGFyZW50U3R5bGUiOm51bGx9LCJQYXJlbnRTdHlsZSI6bnVsbH0sIkRhdGVGb3JtYXQiOnsiJGlkIjoiMTc5IiwiRm9ybWF0U3RyaW5nIjoiTU1NIGQsIHl5eXkiLCJTZXBhcmF0b3IiOiIvIiwiVXNlSW50ZXJuYXRpb25hbERhdGVGb3JtYXQiOmZhbHNlLCJEYXRlSXNWaXNpYmxlIjp0cnVlLCJUaW1lSXNWaXNpYmxlIjpmYWxzZSwiSG91ckRpZ2l0cyI6MSwiQW1QbURlc2lnbmF0b3IiOjIsIlRyaW0wME1pbnV0ZXMiOmZhbHNlLCJMYXN0S25vd25WaXNpYmlsaXR5U3RhdGUiOm51bGx9LCJXZWVrTnVtYmVyaW5nIjp7IiRpZCI6IjE4MCIsIkZvcm1hdCI6MCwiSXNWaXNpYmxlIjpmYWxzZSwiTGFzdEtub3duVmlzaWJpbGl0eVN0YXRlIjpmYWxzZX0sIklzVmlzaWJsZSI6dHJ1ZSwiUGFyZW50U3R5bGUiOm51bGx9LCJEZWZhdWx0VGFza1N0eWxlIjp7IiRpZCI6IjE4MSIsIlNoYXBlIjo0LCJTaGFwZVRoaWNrbmVzcyI6MCwiRHVyYXRpb25Gb3JtYXQiOjAsIkluY2x1ZGVOb25Xb3JraW5nRGF5c0luRHVyYXRpb24iOmZhbHNlLCJQZXJjZW50YWdlQ29tcGxldGVTdHlsZSI6eyIkaWQiOiIxODIiLCJGb250U2V0dGluZ3MiOnsiJGlkIjoiMTgzIiwiRm9udFNpemUiOjEwLCJGb250TmFtZSI6IkNhbGlicmkiLCJJc0JvbGQiOmZhbHNlLCJJc0l0YWxpYyI6ZmFsc2UsIklzVW5kZXJsaW5lZCI6ZmFsc2UsIlBhcmVudFN0eWxlIjpudWxsfSwiQXV0b1NpemUiOjAsIkZvcmVncm91bmQiOnsiJGlkIjoiMTg0IiwiQ29sb3IiOnsiJGlkIjoiMTg1IiwiQSI6MjU1LCJSIjoyMzIsIkciOjIzMiwiQiI6MjMyfX0sIk1heFdpZHRoIjoyMDAuMCwiTWF4SGVpZ2h0IjoiSW5maW5pdHkiLCJTbWFydEZvcmVncm91bmRJc0FjdGl2ZSI6ZmFsc2UsIkhvcml6b250YWxBbGlnbm1lbnQiOjEsIlZlcnRpY2FsQWxpZ25tZW50IjoxLCJTbWFydEZvcmVncm91bmQiOm51bGwsIkJhY2tncm91bmRGaWxsVHlwZSI6MCwiTWFyZ2luIjp7IiRpZCI6IjE4NiIsIlRvcCI6MC4wLCJMZWZ0IjowLjAsIlJpZ2h0IjowLjAsIkJvdHRvbSI6MC4wfSwiUGFkZGluZyI6eyIkaWQiOiIxODciLCJUb3AiOjAuMCwiTGVmdCI6MC4wLCJSaWdodCI6MC4wLCJCb3R0b20iOjAuMH0sIkJhY2tncm91bmQiOnsiJGlkIjoiMTg4IiwiQ29sb3IiOnsiJGlkIjoiMTg5IiwiQSI6ODksIlIiOjAsIkciOjAsIkIiOjB9fSwiSXNWaXNpYmxlIjp0cnVlLCJXaWR0aCI6MC4wLCJIZWlnaHQiOjAuMCwiQm9yZGVyU3R5bGUiOnsiJGlkIjoiMTkwIiwiTGluZUNvbG9yIjpudWxsLCJMaW5lV2VpZ2h0IjowLjAsIkxpbmVUeXBlIjowLCJQYXJlbnRTdHlsZSI6bnVsbH0sIlBhcmVudFN0eWxlIjpudWxsfSwiRHVyYXRpb25TdHlsZSI6eyIkaWQiOiIxOTEiLCJGb250U2V0dGluZ3MiOnsiJGlkIjoiMTkyIiwiRm9udFNpemUiOjEwLCJGb250TmFtZSI6IkNhbGlicmkiLCJJc0JvbGQiOmZhbHNlLCJJc0l0YWxpYyI6ZmFsc2UsIklzVW5kZXJsaW5lZCI6ZmFsc2UsIlBhcmVudFN0eWxlIjpudWxsfSwiQXV0b1NpemUiOjAsIkZvcmVncm91bmQiOnsiJGlkIjoiMTkzIiwiQ29sb3IiOnsiJGlkIjoiMTk0IiwiQSI6MjU1LCJSIjo1MCwiRyI6NTAsIkIiOjUwfX0sIk1heFdpZHRoIjoyMDAuMCwiTWF4SGVpZ2h0IjoiSW5maW5pdHkiLCJTbWFydEZvcmVncm91bmRJc0FjdGl2ZSI6ZmFsc2UsIkhvcml6b250YWxBbGlnbm1lbnQiOjAsIlZlcnRpY2FsQWxpZ25tZW50IjoxLCJTbWFydEZvcmVncm91bmQiOm51bGwsIkJhY2tncm91bmRGaWxsVHlwZSI6MCwiTWFyZ2luIjp7IiRpZCI6IjE5NSIsIlRvcCI6MC4wLCJMZWZ0IjowLjAsIlJpZ2h0IjowLjAsIkJvdHRvbSI6MC4wfSwiUGFkZGluZyI6eyIkaWQiOiIxOTYiLCJUb3AiOjAuMCwiTGVmdCI6MC4wLCJSaWdodCI6MC4wLCJCb3R0b20iOjAuMH0sIkJhY2tncm91bmQiOnsiJGlkIjoiMTk3IiwiQ29sb3IiOnsiJGlkIjoiMTk4IiwiQSI6MjU1LCJSIjo1MCwiRyI6NTAsIkIiOjUwfX0sIklzVmlzaWJsZSI6dHJ1ZSwiV2lkdGgiOjAuMCwiSGVpZ2h0IjowLjAsIkJvcmRlclN0eWxlIjp7IiRpZCI6IjE5OSIsIkxpbmVDb2xvciI6bnVsbCwiTGluZVdlaWdodCI6MC4wLCJMaW5lVHlwZSI6MCwiUGFyZW50U3R5bGUiOm51bGx9LCJQYXJlbnRTdHlsZSI6bnVsbH0sIkhvcml6b250YWxDb25uZWN0b3JTdHlsZSI6eyIkaWQiOiIyMDAiLCJMaW5lQ29sb3IiOnsiJGlkIjoiMjAxIiwiJHR5cGUiOiJOTFJFLkNvbW1vbi5Eb20uU29saWRDb2xvckJydXNoLCBOTFJFLkNvbW1vbiIsIkNvbG9yIjp7IiRpZCI6IjIwMiIsIkEiOjUxLCJSIjoyNDAsIkciOjEyNywiQiI6OX19LCJMaW5lV2VpZ2h0IjoxLjAsIkxpbmVUeXBlIjowLCJQYXJlbnRTdHlsZSI6bnVsbH0sIlZlcnRpY2FsQ29ubmVjdG9yU3R5bGUiOnsiJGlkIjoiMjAzIiwiTGluZUNvbG9yIjp7IiRpZCI6IjIwNCIsIiR0eXBlIjoiTkxSRS5Db21tb24uRG9tLlNvbGlkQ29sb3JCcnVzaCwgTkxSRS5Db21tb24iLCJDb2xvciI6eyIkaWQiOiIyMDUiLCJBIjo1MSwiUiI6MjQwLCJHIjoxMjcsIkIiOjl9fSwiTGluZVdlaWdodCI6MC4wLCJMaW5lVHlwZSI6MCwiUGFyZW50U3R5bGUiOm51bGx9LCJNYXJnaW4iOm51bGwsIlN0YXJ0RGF0ZVBvc2l0aW9uIjo0LCJFbmREYXRlUG9zaXRpb24iOjQsIkRhdGVJc1Zpc2libGUiOnRydWUsIlRpdGxlUG9zaXRpb24iOjMsIkR1cmF0aW9uUG9zaXRpb24iOjYsIlBlcmNlbnRhZ2VDb21wbGV0ZWRQb3NpdGlvbiI6MiwiU3BhY2luZyI6MywiSXNCZWxvd1RpbWViYW5kIjpmYWxzZSwiUGVyY2VudGFnZUNvbXBsZXRlU2hhcGVPcGFjaXR5IjozNSwiU2hhcGVTdHlsZSI6eyIkaWQiOiIyMDYiLCJNYXJnaW4iOnsiJGlkIjoiMjA3IiwiVG9wIjowLjAsIkxlZnQiOjQuMCwiUmlnaHQiOjQuMCwiQm90dG9tIjowLjB9LCJQYWRkaW5nIjp7IiRpZCI6IjIwOCIsIlRvcCI6MC4wLCJMZWZ0IjowLjAsIlJpZ2h0IjowLjAsIkJvdHRvbSI6MC4wfSwiQmFja2dyb3VuZCI6eyIkaWQiOiIyMDkiLCJDb2xvciI6eyIkaWQiOiIyMTAiLCJBIjoyNTUsIlIiOjI3LCJHIjo4OCwiQiI6MTI0fX0sIklzVmlzaWJsZSI6dHJ1ZSwiV2lkdGgiOjAuMCwiSGVpZ2h0IjoxMC4wLCJCb3JkZXJTdHlsZSI6eyIkaWQiOiIyMTEiLCJMaW5lQ29sb3IiOnsiJGlkIjoiMjEyIiwiJHR5cGUiOiJOTFJFLkNvbW1vbi5Eb20uU29saWRDb2xvckJydXNoLCBOTFJFLkNvbW1vbiIsIkNvbG9yIjp7IiRpZCI6IjIxMyIsIkEiOjI1NSwiUiI6MjM0LCJHIjoyMiwiQiI6MzB9fSwiTGluZVdlaWdodCI6MC4wLCJMaW5lVHlwZSI6MCwiUGFyZW50U3R5bGUiOm51bGx9LCJQYXJlbnRTdHlsZSI6bnVsbH0sIlRpdGxlU3R5bGUiOnsiJGlkIjoiMjE0IiwiRm9udFNldHRpbmdzIjp7IiRpZCI6IjIxNSIsIkZvbnRTaXplIjoxMSwiRm9udE5hbWUiOiJDYWxpYnJpIiwiSXNCb2xkIjpmYWxzZSwiSXNJdGFsaWMiOmZhbHNlLCJJc1VuZGVybGluZWQiOmZhbHNlLCJQYXJlbnRTdHlsZSI6bnVsbH0sIkF1dG9TaXplIjowLCJGb3JlZ3JvdW5kIjp7IiRpZCI6IjIxNiIsIkNvbG9yIjp7IiRpZCI6IjIxNyIsIkEiOjI1NSwiUiI6MCwiRyI6MCwiQiI6MH19LCJNYXhXaWR0aCI6MjAwLjAsIk1heEhlaWdodCI6IkluZmluaXR5IiwiU21hcnRGb3JlZ3JvdW5kSXNBY3RpdmUiOmZhbHNlLCJIb3Jpem9udGFsQWxpZ25tZW50IjoyLCJWZXJ0aWNhbEFsaWdubWVudCI6MSwiU21hcnRGb3JlZ3JvdW5kIjpudWxsLCJCYWNrZ3JvdW5kRmlsbFR5cGUiOjAsIk1hcmdpbiI6eyIkaWQiOiIyMTgiLCJUb3AiOjAuMCwiTGVmdCI6MC4wLCJSaWdodCI6MC4wLCJCb3R0b20iOjAuMH0sIlBhZGRpbmciOnsiJGlkIjoiMjE5IiwiVG9wIjowLjAsIkxlZnQiOjAuMCwiUmlnaHQiOjAuMCwiQm90dG9tIjowLjB9LCJCYWNrZ3JvdW5kIjp7IiRpZCI6IjIyMCIsIkNvbG9yIjp7IiRpZCI6IjIyMSIsIkEiOjI1NSwiUiI6MCwiRyI6MCwiQiI6MH19LCJJc1Zpc2libGUiOnRydWUsIldpZHRoIjowLjAsIkhlaWdodCI6MC4wLCJCb3JkZXJTdHlsZSI6eyIkaWQiOiIyMjIiLCJMaW5lQ29sb3IiOm51bGwsIkxpbmVXZWlnaHQiOjAuMCwiTGluZVR5cGUiOjAsIlBhcmVudFN0eWxlIjpudWxsfSwiUGFyZW50U3R5bGUiOm51bGx9LCJEYXRlU3R5bGUiOnsiJGlkIjoiMjIzIiwiRm9udFNldHRpbmdzIjp7IiRpZCI6IjIyNCIsIkZvbnRTaXplIjoxMCwiRm9udE5hbWUiOiJDYWxpYnJpIiwiSXNCb2xkIjpmYWxzZSwiSXNJdGFsaWMiOmZhbHNlLCJJc1VuZGVybGluZWQiOmZhbHNlLCJQYXJlbnRTdHlsZSI6bnVsbH0sIkF1dG9TaXplIjowLCJGb3JlZ3JvdW5kIjp7IiRpZCI6IjIyNSIsIkNvbG9yIjp7IiRpZCI6IjIyNiIsIkEiOjI1NSwiUiI6NTAsIkciOjUwLCJCIjo1MH19LCJNYXhXaWR0aCI6MjAwLjAsIk1heEhlaWdodCI6IkluZmluaXR5IiwiU21hcnRGb3JlZ3JvdW5kSXNBY3RpdmUiOmZhbHNlLCJIb3Jpem9udGFsQWxpZ25tZW50IjowLCJWZXJ0aWNhbEFsaWdubWVudCI6MSwiU21hcnRGb3JlZ3JvdW5kIjpudWxsLCJCYWNrZ3JvdW5kRmlsbFR5cGUiOjAsIk1hcmdpbiI6eyIkaWQiOiIyMjciLCJUb3AiOjAuMCwiTGVmdCI6MC4wLCJSaWdodCI6MC4wLCJCb3R0b20iOjAuMH0sIlBhZGRpbmciOnsiJGlkIjoiMjI4IiwiVG9wIjowLjAsIkxlZnQiOjAuMCwiUmlnaHQiOjAuMCwiQm90dG9tIjowLjB9LCJCYWNrZ3JvdW5kIjp7IiRpZCI6IjIyOSIsIkNvbG9yIjp7IiRpZCI6IjIzMCIsIkEiOjI1NSwiUiI6NTAsIkciOjUwLCJCIjo1MH19LCJJc1Zpc2libGUiOnRydWUsIldpZHRoIjowLjAsIkhlaWdodCI6MC4wLCJCb3JkZXJTdHlsZSI6eyIkaWQiOiIyMzEiLCJMaW5lQ29sb3IiOm51bGwsIkxpbmVXZWlnaHQiOjAuMCwiTGluZVR5cGUiOjAsIlBhcmVudFN0eWxlIjpudWxsfSwiUGFyZW50U3R5bGUiOm51bGx9LCJEYXRlRm9ybWF0Ijp7IiRpZCI6IjIzMi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yMzMiLCJGb3JtYXQiOjAsIklzVmlzaWJsZSI6ZmFsc2UsIkxhc3RLbm93blZpc2liaWxpdHlTdGF0ZSI6ZmFsc2V9LCJJc1Zpc2libGUiOnRydWUsIlBhcmVudFN0eWxlIjpudWxsLCJfZXhwbGljaXRseVNldCI6eyIkaWQiOiIyMzQiLCJTaGFwZVN0eWxlIjpmYWxzZSwiVGl0bGVTdHlsZSI6ZmFsc2UsIkRhdGVTdHlsZSI6ZmFsc2UsIkhvcml6b250YWxDb25uZWN0b3JTdHlsZSI6ZmFsc2UsIlZlcnRpY2FsQ29ubmVjdG9yU3R5bGUiOmZhbHNlLCJQZXJjZW50YWdlQ29tcGxldGVTaGFwZU9wYWNpdHkiOmZhbHNlLCJTaGFwZSI6ZmFsc2UsIlNoYXBlVGhpY2tuZXNzIjpmYWxzZSwiRHVyYXRpb25Gb3JtYXQiOmZhbHNlLCJJbmNsdWRlTm9uV29ya2luZ0RheXNJbkR1cmF0aW9uIjpmYWxzZSwiTWFyZ2luIjpmYWxzZSwiU3RhcnREYXRlUG9zaXRpb24iOmZhbHNlLCJFbmREYXRlUG9zaXRpb24iOmZhbHNlLCJUaXRsZVBvc2l0aW9uIjpmYWxzZSwiRHVyYXRpb25Qb3NpdGlvbiI6ZmFsc2UsIlBlcmNlbnRhZ2VDb21wbGV0ZWRQb3NpdGlvbiI6ZmFsc2UsIlNwYWNpbmciOmZhbHNlLCJJc0JlbG93VGltZWJhbmQiOmZhbHNlLCJEYXRlRm9ybWF0IjpmYWxzZSwiV2Vla051bWJlcmluZyI6ZmFsc2UsIklzVmlzaWJsZSI6ZmFsc2V9fSwiRGVmYXVsdFN3aW1sYW5lTWlsZXN0b25lU3R5bGUiOm51bGwsIkdyaWRsaW5lUGFuZWxTdHlsZSI6eyIkaWQiOiIyMzUiLCJHcmlkbGluZVN0eWxlIjp7IiRpZCI6IjIzNiIsIkxpbmVDb2xvciI6eyIkaWQiOiIyMzciLCIkdHlwZSI6Ik5MUkUuQ29tbW9uLkRvbS5Tb2xpZENvbG9yQnJ1c2gsIE5MUkUuQ29tbW9uIiwiQ29sb3IiOnsiJGlkIjoiMjM4IiwiQSI6MjUsIlIiOjUwLCJHIjo1MCwiQiI6NTB9fSwiTGluZVdlaWdodCI6MS4wLCJMaW5lVHlwZSI6MCwiUGFyZW50U3R5bGUiOm51bGx9LCJNYXJnaW4iOnsiJGlkIjoiMjM5IiwiVG9wIjowLjAsIkxlZnQiOjAuMCwiUmlnaHQiOjAuMCwiQm90dG9tIjowLjB9LCJQYWRkaW5nIjp7IiRpZCI6IjI0MCIsIlRvcCI6MC4wLCJMZWZ0IjowLjAsIlJpZ2h0IjowLjAsIkJvdHRvbSI6MC4wfSwiQmFja2dyb3VuZCI6bnVsbCwiSXNWaXNpYmxlIjp0cnVlLCJXaWR0aCI6MC4wLCJIZWlnaHQiOjAuMCwiQm9yZGVyU3R5bGUiOnsiJGlkIjoiMjQxIiwiTGluZUNvbG9yIjpudWxsLCJMaW5lV2VpZ2h0IjowLjAsIkxpbmVUeXBlIjowLCJQYXJlbnRTdHlsZSI6bnVsbH0sIlBhcmVudFN0eWxlIjpudWxsfSwiQWN0aXZpdHlMaW5lUGFuZWxTdHlsZSI6eyIkaWQiOiIyNDIiLCJBY3Rpdml0eUxpbmVTdHlsZSI6eyIkaWQiOiIyNDMiLCJMaW5lQ29sb3IiOnsiJGlkIjoiMjQ0IiwiJHR5cGUiOiJOTFJFLkNvbW1vbi5Eb20uU29saWRDb2xvckJydXNoLCBOTFJFLkNvbW1vbiIsIkNvbG9yIjp7IiRpZCI6IjI0NSIsIkEiOjM4LCJSIjo2OCwiRyI6MTE0LCJCIjoxOTZ9fSwiTGluZVdlaWdodCI6MS4wLCJMaW5lVHlwZSI6MCwiUGFyZW50U3R5bGUiOm51bGx9LCJNYXJnaW4iOnsiJGlkIjoiMjQ2IiwiVG9wIjowLjAsIkxlZnQiOjAuMCwiUmlnaHQiOjAuMCwiQm90dG9tIjowLjB9LCJQYWRkaW5nIjp7IiRpZCI6IjI0NyIsIlRvcCI6MC4wLCJMZWZ0IjowLjAsIlJpZ2h0IjowLjAsIkJvdHRvbSI6MC4wfSwiQmFja2dyb3VuZCI6bnVsbCwiSXNWaXNpYmxlIjp0cnVlLCJXaWR0aCI6MC4wLCJIZWlnaHQiOjAuMCwiQm9yZGVyU3R5bGUiOnsiJGlkIjoiMjQ4IiwiTGluZUNvbG9yIjpudWxsLCJMaW5lV2VpZ2h0IjowLjAsIkxpbmVUeXBlIjowLCJQYXJlbnRTdHlsZSI6bnVsbH0sIlBhcmVudFN0eWxlIjpudWxsfSwiX3NlbGVjdGVkVGhlbWVQcmVzZXRDb2xvcnMiOnsiJGlkIjoiMjQ5IiwiVGV4dExpZ2h0Ijp7IiRpZCI6IjI1MCIsIkEiOjI1NSwiUiI6MjU1LCJHIjoyNTUsIkIiOjI1NX0sIlRleHREYXJrIjp7IiRpZCI6IjI1MSIsIkEiOjI1NSwiUiI6MCwiRyI6MCwiQiI6MH0sIkFjY2VudDEiOnsiJGlkIjoiMjUyIiwiQSI6MjU1LCJSIjoyMjcsIkciOjIyMiwiQiI6MjA5fSwiQWNjZW50MiI6eyIkaWQiOiIyNTMiLCJBIjoyNTUsIlIiOjUwLCJHIjo1MCwiQiI6NTB9LCJBY2NlbnQzIjp7IiRpZCI6IjI1NCIsIkEiOjI1NSwiUiI6MjQwLCJHIjoxMjcsIkIiOjl9LCJBY2NlbnQ0Ijp7IiRpZCI6IjI1NSIsIkEiOjI1NSwiUiI6MTU5LCJHIjo0MSwiQiI6NTR9LCJBY2NlbnQ1Ijp7IiRpZCI6IjI1NiIsIkEiOjI1NSwiUiI6MjcsIkciOjg4LCJCIjoxMjR9LCJBY2NlbnQ2Ijp7IiRpZCI6IjI1NyIsIkEiOjI1NSwiUiI6NzgsIkciOjEzMywiQiI6NjZ9LCJBY2NlbnQ3Ijp7IiRpZCI6IjI1OCIsIkEiOjI1NSwiUiI6OTYsIkciOjcyLCJCIjoxMjB9LCJBY2NlbnQ4Ijp7IiRpZCI6IjI1OSIsIkEiOjI1NSwiUiI6MTkzLCJHIjoxNTIsIkIiOjg5fX0sIlNob3dFbGFwc2VkVGltZUdyYWRpZW50U3R5bGUiOmZhbHNlLCJUaW1lYmFuZFJlc2VydmVkTGVmdEFyZWFTdHlsZSI6eyIkaWQiOiIyNjAiLCJBY3Rpdml0eUhlYWRlcldpZHRoIjowLjAsIklzU2V0IjpmYWxzZX0sIkRlZmF1bHRTd2ltbGFuZVN0eWxlIjpudWxsLCJEZWZhdWx0U3dpbWxhbmVWMlN0eWxlIjp7IiRpZCI6IjI2MSIsIlN0eWxlSWQiOiIzMzJjZmIxMy1iNDAxLTRlYzMtYjY1NS03Mzk2OGQwNGQ3NDkiLCJIZWFkZXJTdHlsZSI6eyIkaWQiOiIyNjIiLCJUZXh0SXNWZXJ0aWNhbCI6ZmFsc2UsIlRleHRTdHlsZSI6eyIkaWQiOiIyNjMiLCJGb250U2V0dGluZ3MiOnsiJGlkIjoiMjY0IiwiRm9udFNpemUiOjExLCJGb250TmFtZSI6IkNhbGlicmkiLCJJc0JvbGQiOmZhbHNlLCJJc0l0YWxpYyI6ZmFsc2UsIklzVW5kZXJsaW5lZCI6ZmFsc2UsIlBhcmVudFN0eWxlIjpudWxsfSwiQXV0b1NpemUiOjIsIkZvcmVncm91bmQiOnsiJGlkIjoiMjY1IiwiQ29sb3IiOnsiJGlkIjoiMjY2IiwiQSI6MjU1LCJSIjoyNTUsIkciOjI1NSwiQiI6MjU1fX0sIk1heFdpZHRoIjoiSW5maW5pdHkiLCJNYXhIZWlnaHQiOiJJbmZpbml0eSIsIlNtYXJ0Rm9yZWdyb3VuZElzQWN0aXZlIjpmYWxzZSwiSG9yaXpvbnRhbEFsaWdubWVudCI6MCwiVmVydGljYWxBbGlnbm1lbnQiOjAsIlNtYXJ0Rm9yZWdyb3VuZCI6bnVsbCwiQmFja2dyb3VuZEZpbGxUeXBlIjowLCJNYXJnaW4iOnsiJGlkIjoiMjY3IiwiVG9wIjowLjAsIkxlZnQiOjAuMCwiUmlnaHQiOjAuMCwiQm90dG9tIjowLjB9LCJQYWRkaW5nIjp7IiRpZCI6IjI2OCIsIlRvcCI6MC4wLCJMZWZ0IjowLjAsIlJpZ2h0IjowLjAsIkJvdHRvbSI6MC4wfSwiQmFja2dyb3VuZCI6eyIkaWQiOiIyNjkiLCJDb2xvciI6eyIkaWQiOiIyNzAiLCJBIjoyNTUsIlIiOjI1NSwiRyI6MjU1LCJCIjoyNTV9fSwiSXNWaXNpYmxlIjp0cnVlLCJXaWR0aCI6MC4wLCJIZWlnaHQiOjAuMCwiQm9yZGVyU3R5bGUiOm51bGwsIlBhcmVudFN0eWxlIjpudWxsfSwiUmVjdGFuZ2xlU3R5bGUiOnsiJGlkIjoiMjcxIiwiTWFyZ2luIjp7IiRpZCI6IjI3MiIsIlRvcCI6MC4wLCJMZWZ0IjowLjAsIlJpZ2h0IjowLjAsIkJvdHRvbSI6MC4wfSwiUGFkZGluZyI6eyIkaWQiOiIyNzMiLCJUb3AiOjAuMCwiTGVmdCI6MC4wLCJSaWdodCI6MC4wLCJCb3R0b20iOjAuMH0sIkJhY2tncm91bmQiOnsiJGlkIjoiMjc0IiwiQ29sb3IiOnsiJGlkIjoiMjc1IiwiQSI6MjU1LCJSIjoyNDAsIkciOjEyNywiQiI6OX19LCJJc1Zpc2libGUiOnRydWUsIldpZHRoIjowLjAsIkhlaWdodCI6MC4wLCJCb3JkZXJTdHlsZSI6eyIkaWQiOiIyNzYiLCJMaW5lQ29sb3IiOnsiJGlkIjoiMjc3IiwiJHR5cGUiOiJOTFJFLkNvbW1vbi5Eb20uU29saWRDb2xvckJydXNoLCBOTFJFLkNvbW1vbiIsIkNvbG9yIjp7IiRpZCI6IjI3OCIsIkEiOjI1NSwiUiI6MjU1LCJHIjoyNTUsIkIiOjI1NX19LCJMaW5lV2VpZ2h0IjowLjAsIkxpbmVUeXBlIjowLCJQYXJlbnRTdHlsZSI6bnVsbH0sIlBhcmVudFN0eWxlIjpudWxsfSwiTWFyZ2luIjp7IiRpZCI6IjI3OSIsIlRvcCI6MC4wLCJMZWZ0IjowLjAsIlJpZ2h0IjowLjAsIkJvdHRvbSI6MC4wfSwiUGFkZGluZyI6eyIkaWQiOiIyODAiLCJUb3AiOjAuMCwiTGVmdCI6MC4wLCJSaWdodCI6MC4wLCJCb3R0b20iOjAuMH0sIkJhY2tncm91bmQiOm51bGwsIklzVmlzaWJsZSI6dHJ1ZSwiV2lkdGgiOjAuMCwiSGVpZ2h0IjowLjAsIkJvcmRlclN0eWxlIjpudWxsLCJQYXJlbnRTdHlsZSI6bnVsbH0sIkJhY2tncm91bmRTdHlsZSI6eyIkaWQiOiIyODEiLCJNYXJnaW4iOnsiJGlkIjoiMjgyIiwiVG9wIjowLjAsIkxlZnQiOjAuMCwiUmlnaHQiOjAuMCwiQm90dG9tIjowLjB9LCJQYWRkaW5nIjp7IiRpZCI6IjI4MyIsIlRvcCI6MC4wLCJMZWZ0IjowLjAsIlJpZ2h0IjowLjAsIkJvdHRvbSI6MC4wfSwiQmFja2dyb3VuZCI6eyIkaWQiOiIyODQiLCJDb2xvciI6eyIkaWQiOiIyODUiLCJBIjo1MSwiUiI6MjAwLCJHIjoyMDAsIkIiOjIwMH19LCJJc1Zpc2libGUiOnRydWUsIldpZHRoIjowLjAsIkhlaWdodCI6MC4wLCJCb3JkZXJTdHlsZSI6eyIkaWQiOiIyODYiLCJMaW5lQ29sb3IiOnsiJGlkIjoiMjg3IiwiJHR5cGUiOiJOTFJFLkNvbW1vbi5Eb20uU29saWRDb2xvckJydXNoLCBOTFJFLkNvbW1vbiIsIkNvbG9yIjp7IiRpZCI6IjI4OCIsIkEiOjI1NSwiUiI6MjM0LCJHIjoyMiwiQiI6MzB9fSwiTGluZVdlaWdodCI6MC4wLCJMaW5lVHlwZSI6MCwiUGFyZW50U3R5bGUiOm51bGx9LCJQYXJlbnRTdHlsZSI6bnVsbH0sIklzQWJvdmVUaW1lYmFuZCI6ZmFsc2UsIlNwYWNpbmciOjIsIkRlZmF1bHRTd2ltbGFuZVRhc2tTdHlsZSI6eyIkaWQiOiIyODkiLCIkdHlwZSI6Ik5MUkUuQ29tbW9uLkRvbS5TdHlsZXMuRXhwbGljaXRTZXRhYmxlVGFza1N0eWxlLCBOTFJFLkNvbW1vbiIsIlNoYXBlIjo0LCJTaGFwZVRoaWNrbmVzcyI6MCwiRHVyYXRpb25Gb3JtYXQiOjAsIkluY2x1ZGVOb25Xb3JraW5nRGF5c0luRHVyYXRpb24iOmZhbHNlLCJQZXJjZW50YWdlQ29tcGxldGVTdHlsZSI6eyIkaWQiOiIyOTAiLCJGb250U2V0dGluZ3MiOnsiJGlkIjoiMjkxIiwiRm9udFNpemUiOjEwLCJGb250TmFtZSI6IkNhbGlicmkiLCJJc0JvbGQiOmZhbHNlLCJJc0l0YWxpYyI6ZmFsc2UsIklzVW5kZXJsaW5lZCI6ZmFsc2UsIlBhcmVudFN0eWxlIjpudWxsfSwiQXV0b1NpemUiOjAsIkZvcmVncm91bmQiOnsiJGlkIjoiMjkyIiwiQ29sb3IiOnsiJGlkIjoiMjkzIiwiQSI6MjU1LCJSIjoyMzIsIkciOjIzMiwiQiI6MjMyfX0sIk1heFdpZHRoIjoyMDAuMCwiTWF4SGVpZ2h0IjoiSW5maW5pdHkiLCJTbWFydEZvcmVncm91bmRJc0FjdGl2ZSI6ZmFsc2UsIkhvcml6b250YWxBbGlnbm1lbnQiOjEsIlZlcnRpY2FsQWxpZ25tZW50IjoxLCJTbWFydEZvcmVncm91bmQiOm51bGwsIkJhY2tncm91bmRGaWxsVHlwZSI6MCwiTWFyZ2luIjp7IiRpZCI6IjI5NCIsIlRvcCI6MC4wLCJMZWZ0IjowLjAsIlJpZ2h0IjowLjAsIkJvdHRvbSI6MC4wfSwiUGFkZGluZyI6eyIkaWQiOiIyOTUiLCJUb3AiOjAuMCwiTGVmdCI6MC4wLCJSaWdodCI6MC4wLCJCb3R0b20iOjAuMH0sIkJhY2tncm91bmQiOnsiJGlkIjoiMjk2IiwiQ29sb3IiOnsiJGlkIjoiMjk3IiwiQSI6ODksIlIiOjAsIkciOjAsIkIiOjB9fSwiSXNWaXNpYmxlIjp0cnVlLCJXaWR0aCI6MC4wLCJIZWlnaHQiOjAuMCwiQm9yZGVyU3R5bGUiOnsiJGlkIjoiMjk4IiwiTGluZUNvbG9yIjpudWxsLCJMaW5lV2VpZ2h0IjowLjAsIkxpbmVUeXBlIjowLCJQYXJlbnRTdHlsZSI6bnVsbH0sIlBhcmVudFN0eWxlIjpudWxsfSwiRHVyYXRpb25TdHlsZSI6eyIkaWQiOiIyOTkiLCJGb250U2V0dGluZ3MiOnsiJGlkIjoiMzAwIiwiRm9udFNpemUiOjEwLCJGb250TmFtZSI6IkNhbGlicmkiLCJJc0JvbGQiOmZhbHNlLCJJc0l0YWxpYyI6ZmFsc2UsIklzVW5kZXJsaW5lZCI6ZmFsc2UsIlBhcmVudFN0eWxlIjpudWxsfSwiQXV0b1NpemUiOjAsIkZvcmVncm91bmQiOnsiJGlkIjoiMzAxIiwiQ29sb3IiOnsiJGlkIjoiMzAyIiwiQSI6MjU1LCJSIjo1MCwiRyI6NTAsIkIiOjUwfX0sIk1heFdpZHRoIjoyMDAuMCwiTWF4SGVpZ2h0IjoiSW5maW5pdHkiLCJTbWFydEZvcmVncm91bmRJc0FjdGl2ZSI6ZmFsc2UsIkhvcml6b250YWxBbGlnbm1lbnQiOjAsIlZlcnRpY2FsQWxpZ25tZW50IjoxLCJTbWFydEZvcmVncm91bmQiOm51bGwsIkJhY2tncm91bmRGaWxsVHlwZSI6MCwiTWFyZ2luIjp7IiRpZCI6IjMwMyIsIlRvcCI6MC4wLCJMZWZ0IjowLjAsIlJpZ2h0IjowLjAsIkJvdHRvbSI6MC4wfSwiUGFkZGluZyI6eyIkaWQiOiIzMDQiLCJUb3AiOjAuMCwiTGVmdCI6MC4wLCJSaWdodCI6MC4wLCJCb3R0b20iOjAuMH0sIkJhY2tncm91bmQiOnsiJGlkIjoiMzA1IiwiQ29sb3IiOnsiJGlkIjoiMzA2IiwiQSI6MjU1LCJSIjo1MCwiRyI6NTAsIkIiOjUwfX0sIklzVmlzaWJsZSI6dHJ1ZSwiV2lkdGgiOjAuMCwiSGVpZ2h0IjowLjAsIkJvcmRlclN0eWxlIjp7IiRpZCI6IjMwNyIsIkxpbmVDb2xvciI6bnVsbCwiTGluZVdlaWdodCI6MC4wLCJMaW5lVHlwZSI6MCwiUGFyZW50U3R5bGUiOm51bGx9LCJQYXJlbnRTdHlsZSI6bnVsbH0sIkhvcml6b250YWxDb25uZWN0b3JTdHlsZSI6eyIkaWQiOiIzMDgiLCJMaW5lQ29sb3IiOnsiJGlkIjoiMzA5IiwiJHR5cGUiOiJOTFJFLkNvbW1vbi5Eb20uU29saWRDb2xvckJydXNoLCBOTFJFLkNvbW1vbiIsIkNvbG9yIjp7IiRpZCI6IjMxMCIsIkEiOjI1NSwiUiI6MCwiRyI6MCwiQiI6MH19LCJMaW5lV2VpZ2h0IjowLjAsIkxpbmVUeXBlIjowLCJQYXJlbnRTdHlsZSI6bnVsbH0sIlZlcnRpY2FsQ29ubmVjdG9yU3R5bGUiOnsiJGlkIjoiMzExIiwiTGluZUNvbG9yIjp7IiRpZCI6IjMxMiIsIiR0eXBlIjoiTkxSRS5Db21tb24uRG9tLlNvbGlkQ29sb3JCcnVzaCwgTkxSRS5Db21tb24iLCJDb2xvciI6eyIkaWQiOiIzMTMiLCJBIjoyNTUsIlIiOjAsIkciOjAsIkIiOjB9fSwiTGluZVdlaWdodCI6MC4wLCJMaW5lVHlwZSI6MCwiUGFyZW50U3R5bGUiOm51bGx9LCJNYXJnaW4iOm51bGwsIlN0YXJ0RGF0ZVBvc2l0aW9uIjozLCJFbmREYXRlUG9zaXRpb24iOjMsIkRhdGVJc1Zpc2libGUiOnRydWUsIlRpdGxlUG9zaXRpb24iOjQsIkR1cmF0aW9uUG9zaXRpb24iOjYsIlBlcmNlbnRhZ2VDb21wbGV0ZWRQb3NpdGlvbiI6MiwiU3BhY2luZyI6MywiSXNCZWxvd1RpbWViYW5kIjpmYWxzZSwiUGVyY2VudGFnZUNvbXBsZXRlU2hhcGVPcGFjaXR5IjozNSwiU2hhcGVTdHlsZSI6eyIkaWQiOiIzMTQiLCJNYXJnaW4iOnsiJGlkIjoiMzE1IiwiVG9wIjowLjAsIkxlZnQiOjQuMCwiUmlnaHQiOjQuMCwiQm90dG9tIjowLjB9LCJQYWRkaW5nIjp7IiRpZCI6IjMxNiIsIlRvcCI6MC4wLCJMZWZ0IjowLjAsIlJpZ2h0IjowLjAsIkJvdHRvbSI6MC4wfSwiQmFja2dyb3VuZCI6eyIkaWQiOiIzMTciLCJDb2xvciI6eyIkaWQiOiIzMTgiLCJBIjoyNTUsIlIiOjI0MCwiRyI6MTI3LCJCIjo5fX0sIklzVmlzaWJsZSI6dHJ1ZSwiV2lkdGgiOjAuMCwiSGVpZ2h0IjoxMC4wLCJCb3JkZXJTdHlsZSI6eyIkaWQiOiIzMTkiLCJMaW5lQ29sb3IiOnsiJGlkIjoiMzIwIiwiJHR5cGUiOiJOTFJFLkNvbW1vbi5Eb20uU29saWRDb2xvckJydXNoLCBOTFJFLkNvbW1vbiIsIkNvbG9yIjp7IiRpZCI6IjMyMSIsIkEiOjI1NSwiUiI6MjM0LCJHIjoyMiwiQiI6MzB9fSwiTGluZVdlaWdodCI6MC4wLCJMaW5lVHlwZSI6MCwiUGFyZW50U3R5bGUiOm51bGx9LCJQYXJlbnRTdHlsZSI6bnVsbH0sIlRpdGxlU3R5bGUiOnsiJGlkIjoiMzIyIiwiRm9udFNldHRpbmdzIjp7IiRpZCI6IjMyMyIsIkZvbnRTaXplIjoxMSwiRm9udE5hbWUiOiJDYWxpYnJpIiwiSXNCb2xkIjpmYWxzZSwiSXNJdGFsaWMiOmZhbHNlLCJJc1VuZGVybGluZWQiOmZhbHNlLCJQYXJlbnRTdHlsZSI6bnVsbH0sIkF1dG9TaXplIjowLCJGb3JlZ3JvdW5kIjp7IiRpZCI6IjMyNCIsIkNvbG9yIjp7IiRpZCI6IjMyNS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zMjYiLCJUb3AiOjAuMCwiTGVmdCI6MC4wLCJSaWdodCI6MC4wLCJCb3R0b20iOjAuMH0sIlBhZGRpbmciOnsiJGlkIjoiMzI3IiwiVG9wIjowLjAsIkxlZnQiOjAuMCwiUmlnaHQiOjAuMCwiQm90dG9tIjowLjB9LCJCYWNrZ3JvdW5kIjp7IiRpZCI6IjMyOCIsIkNvbG9yIjp7IiRpZCI6IjMyOSIsIkEiOjI1NSwiUiI6MCwiRyI6MCwiQiI6MH19LCJJc1Zpc2libGUiOnRydWUsIldpZHRoIjowLjAsIkhlaWdodCI6MC4wLCJCb3JkZXJTdHlsZSI6eyIkaWQiOiIzMzAiLCJMaW5lQ29sb3IiOm51bGwsIkxpbmVXZWlnaHQiOjAuMCwiTGluZVR5cGUiOjAsIlBhcmVudFN0eWxlIjpudWxsfSwiUGFyZW50U3R5bGUiOm51bGx9LCJEYXRlU3R5bGUiOnsiJGlkIjoiMzMxIiwiRm9udFNldHRpbmdzIjp7IiRpZCI6IjMzMiIsIkZvbnRTaXplIjoxMCwiRm9udE5hbWUiOiJDYWxpYnJpIiwiSXNCb2xkIjpmYWxzZSwiSXNJdGFsaWMiOmZhbHNlLCJJc1VuZGVybGluZWQiOmZhbHNlLCJQYXJlbnRTdHlsZSI6bnVsbH0sIkF1dG9TaXplIjowLCJGb3JlZ3JvdW5kIjp7IiRpZCI6IjMzMyIsIkNvbG9yIjp7IiRpZCI6IjMzNCIsIkEiOjI1NSwiUiI6NTAsIkciOjUwLCJCIjo1MH19LCJNYXhXaWR0aCI6MjAwLjAsIk1heEhlaWdodCI6IkluZmluaXR5IiwiU21hcnRGb3JlZ3JvdW5kSXNBY3RpdmUiOmZhbHNlLCJIb3Jpem9udGFsQWxpZ25tZW50IjoyLCJWZXJ0aWNhbEFsaWdubWVudCI6MSwiU21hcnRGb3JlZ3JvdW5kIjpudWxsLCJCYWNrZ3JvdW5kRmlsbFR5cGUiOjAsIk1hcmdpbiI6eyIkaWQiOiIzMzUiLCJUb3AiOjAuMCwiTGVmdCI6MC4wLCJSaWdodCI6MC4wLCJCb3R0b20iOjAuMH0sIlBhZGRpbmciOnsiJGlkIjoiMzM2IiwiVG9wIjowLjAsIkxlZnQiOjAuMCwiUmlnaHQiOjAuMCwiQm90dG9tIjowLjB9LCJCYWNrZ3JvdW5kIjp7IiRpZCI6IjMzNyIsIkNvbG9yIjp7IiRpZCI6IjMzOCIsIkEiOjI1NSwiUiI6NTAsIkciOjUwLCJCIjo1MH19LCJJc1Zpc2libGUiOnRydWUsIldpZHRoIjowLjAsIkhlaWdodCI6MC4wLCJCb3JkZXJTdHlsZSI6eyIkaWQiOiIzMzkiLCJMaW5lQ29sb3IiOm51bGwsIkxpbmVXZWlnaHQiOjAuMCwiTGluZVR5cGUiOjAsIlBhcmVudFN0eWxlIjpudWxsfSwiUGFyZW50U3R5bGUiOm51bGx9LCJEYXRlRm9ybWF0Ijp7IiRpZCI6IjM0MC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zNDEiLCJGb3JtYXQiOjAsIklzVmlzaWJsZSI6ZmFsc2UsIkxhc3RLbm93blZpc2liaWxpdHlTdGF0ZSI6ZmFsc2V9LCJJc1Zpc2libGUiOnRydWUsIlBhcmVudFN0eWxlIjpudWxsLCJfZXhwbGljaXRseVNldCI6eyIkaWQiOiIzNDIiLCJTaGFwZVN0eWxlIjpmYWxzZSwiVGl0bGVTdHlsZSI6ZmFsc2UsIkRhdGVTdHlsZSI6ZmFsc2UsIkhvcml6b250YWxDb25uZWN0b3JTdHlsZSI6ZmFsc2UsIlZlcnRpY2FsQ29ubmVjdG9yU3R5bGUiOmZhbHNlLCJQZXJjZW50YWdlQ29tcGxldGVTaGFwZU9wYWNpdHkiOmZhbHNlLCJTaGFwZSI6ZmFsc2UsIlNoYXBlVGhpY2tuZXNzIjpmYWxzZSwiRHVyYXRpb25Gb3JtYXQiOmZhbHNlLCJJbmNsdWRlTm9uV29ya2luZ0RheXNJbkR1cmF0aW9uIjpmYWxzZSwiTWFyZ2luIjpmYWxzZSwiU3RhcnREYXRlUG9zaXRpb24iOmZhbHNlLCJFbmREYXRlUG9zaXRpb24iOmZhbHNlLCJUaXRsZVBvc2l0aW9uIjpmYWxzZSwiRHVyYXRpb25Qb3NpdGlvbiI6ZmFsc2UsIlBlcmNlbnRhZ2VDb21wbGV0ZWRQb3NpdGlvbiI6ZmFsc2UsIlNwYWNpbmciOmZhbHNlLCJJc0JlbG93VGltZWJhbmQiOmZhbHNlLCJEYXRlRm9ybWF0IjpmYWxzZSwiV2Vla051bWJlcmluZyI6ZmFsc2UsIklzVmlzaWJsZSI6ZmFsc2V9fSwiRGVmYXVsdFN3aW1sYW5lTW90U3R5bGUiOnsiJGlkIjoiMzQzIiwiU2hhcGUiOjIsIkNvbm5lY3Rvck1hcmdpbiI6eyIkaWQiOiIzNDQiLCJUb3AiOjAuMCwiTGVmdCI6Mi4wLCJSaWdodCI6Mi4wLCJCb3R0b20iOjAuMH0sIkNvbm5lY3RvclN0eWxlIjp7IiRpZCI6IjM0NSIsIkxpbmVDb2xvciI6eyIkaWQiOiIzNDYiLCIkdHlwZSI6Ik5MUkUuQ29tbW9uLkRvbS5Tb2xpZENvbG9yQnJ1c2gsIE5MUkUuQ29tbW9uIiwiQ29sb3IiOnsiJGlkIjoiMzQ3IiwiQSI6MTI3LCJSIjoxODAsIkciOjk1LCJCIjo2fX0sIkxpbmVXZWlnaHQiOjEuMCwiTGluZVR5cGUiOjAsIlBhcmVudFN0eWxlIjpudWxsfSwiSXNCZWxvd1RpbWViYW5kIjpmYWxzZSwiUG9zaXRpb25PblRhc2siOjEsIkhpZGVEYXRlIjpmYWxzZSwiU2hhcGVTaXplIjowLCJTcGFjaW5nIjowLjAsIlBhZGRpbmciOnsiJGlkIjoiMzQ4IiwiVG9wIjo1LjAsIkxlZnQiOjMuMCwiUmlnaHQiOjAuMCwiQm90dG9tIjoyLjB9LCJTaGFwZVN0eWxlIjp7IiRpZCI6IjM0OSIsIk1hcmdpbiI6eyIkaWQiOiIzNTAiLCJUb3AiOjAuMCwiTGVmdCI6MC4wLCJSaWdodCI6MC4wLCJCb3R0b20iOjAuMH0sIlBhZGRpbmciOnsiJGlkIjoiMzUxIiwiVG9wIjowLjAsIkxlZnQiOjAuMCwiUmlnaHQiOjAuMCwiQm90dG9tIjowLjB9LCJCYWNrZ3JvdW5kIjp7IiRpZCI6IjM1MiIsIkNvbG9yIjp7IiRpZCI6IjM1MyIsIkEiOjI1NSwiUiI6MTgwLCJHIjo5NSwiQiI6Nn19LCJJc1Zpc2libGUiOnRydWUsIldpZHRoIjoxMi4wLCJIZWlnaHQiOjE0LjAsIkJvcmRlclN0eWxlIjp7IiRpZCI6IjM1NCIsIkxpbmVDb2xvciI6eyIkaWQiOiIzNTUiLCIkdHlwZSI6Ik5MUkUuQ29tbW9uLkRvbS5Tb2xpZENvbG9yQnJ1c2gsIE5MUkUuQ29tbW9uIiwiQ29sb3IiOnsiJGlkIjoiMzU2IiwiQSI6MjU1LCJSIjoyNTUsIkciOjAsIkIiOjB9fSwiTGluZVdlaWdodCI6MC4wLCJMaW5lVHlwZSI6MCwiUGFyZW50U3R5bGUiOm51bGx9LCJQYXJlbnRTdHlsZSI6bnVsbH0sIlRpdGxlU3R5bGUiOnsiJGlkIjoiMzU3IiwiRm9udFNldHRpbmdzIjp7IiRpZCI6IjM1OCIsIkZvbnRTaXplIjoxMSwiRm9udE5hbWUiOiJDYWxpYnJpIiwiSXNCb2xkIjpmYWxzZSwiSXNJdGFsaWMiOmZhbHNlLCJJc1VuZGVybGluZWQiOmZhbHNlLCJQYXJlbnRTdHlsZSI6bnVsbH0sIkF1dG9TaXplIjowLCJGb3JlZ3JvdW5kIjp7IiRpZCI6IjM1OSIsIkNvbG9yIjp7IiRpZCI6IjM2MCIsIkEiOjI1NSwiUiI6MCwiRyI6MCwiQiI6MH19LCJNYXhXaWR0aCI6MjAwLjAsIk1heEhlaWdodCI6IkluZmluaXR5IiwiU21hcnRGb3JlZ3JvdW5kSXNBY3RpdmUiOmZhbHNlLCJIb3Jpem9udGFsQWxpZ25tZW50IjoxLCJWZXJ0aWNhbEFsaWdubWVudCI6MSwiU21hcnRGb3JlZ3JvdW5kIjpudWxsLCJCYWNrZ3JvdW5kRmlsbFR5cGUiOjAsIk1hcmdpbiI6eyIkaWQiOiIzNjEiLCJUb3AiOjAuMCwiTGVmdCI6MC4wLCJSaWdodCI6MC4wLCJCb3R0b20iOjAuMH0sIlBhZGRpbmciOnsiJGlkIjoiMzYyIiwiVG9wIjowLjAsIkxlZnQiOjAuMCwiUmlnaHQiOjAuMCwiQm90dG9tIjowLjB9LCJCYWNrZ3JvdW5kIjp7IiRpZCI6IjM2MyIsIkNvbG9yIjp7IiRpZCI6IjM2NCIsIkEiOjI1NSwiUiI6MCwiRyI6MCwiQiI6MH19LCJJc1Zpc2libGUiOnRydWUsIldpZHRoIjowLjAsIkhlaWdodCI6MC4wLCJCb3JkZXJTdHlsZSI6eyIkaWQiOiIzNjUiLCJMaW5lQ29sb3IiOm51bGwsIkxpbmVXZWlnaHQiOjAuMCwiTGluZVR5cGUiOjAsIlBhcmVudFN0eWxlIjpudWxsfSwiUGFyZW50U3R5bGUiOm51bGx9LCJEYXRlU3R5bGUiOnsiJGlkIjoiMzY2IiwiRm9udFNldHRpbmdzIjp7IiRpZCI6IjM2NyIsIkZvbnRTaXplIjoxMCwiRm9udE5hbWUiOiJDYWxpYnJpIiwiSXNCb2xkIjpmYWxzZSwiSXNJdGFsaWMiOmZhbHNlLCJJc1VuZGVybGluZWQiOmZhbHNlLCJQYXJlbnRTdHlsZSI6bnVsbH0sIkF1dG9TaXplIjowLCJGb3JlZ3JvdW5kIjp7IiRpZCI6IjM2OCIsIkNvbG9yIjp7IiRpZCI6IjM2OSIsIkEiOjI1NSwiUiI6NTAsIkciOjUwLCJCIjo1MH19LCJNYXhXaWR0aCI6MjAwLjAsIk1heEhlaWdodCI6IkluZmluaXR5IiwiU21hcnRGb3JlZ3JvdW5kSXNBY3RpdmUiOmZhbHNlLCJIb3Jpem9udGFsQWxpZ25tZW50IjoxLCJWZXJ0aWNhbEFsaWdubWVudCI6MSwiU21hcnRGb3JlZ3JvdW5kIjpudWxsLCJCYWNrZ3JvdW5kRmlsbFR5cGUiOjAsIk1hcmdpbiI6eyIkaWQiOiIzNzAiLCJUb3AiOjAuMCwiTGVmdCI6MC4wLCJSaWdodCI6MC4wLCJCb3R0b20iOjAuMH0sIlBhZGRpbmciOnsiJGlkIjoiMzcxIiwiVG9wIjowLjAsIkxlZnQiOjAuMCwiUmlnaHQiOjAuMCwiQm90dG9tIjowLjB9LCJCYWNrZ3JvdW5kIjp7IiRpZCI6IjM3MiIsIkNvbG9yIjp7IiRpZCI6IjM3MyIsIkEiOjI1NSwiUiI6NTAsIkciOjUwLCJCIjo1MH19LCJJc1Zpc2libGUiOnRydWUsIldpZHRoIjowLjAsIkhlaWdodCI6MC4wLCJCb3JkZXJTdHlsZSI6eyIkaWQiOiIzNzQiLCJMaW5lQ29sb3IiOm51bGwsIkxpbmVXZWlnaHQiOjAuMCwiTGluZVR5cGUiOjAsIlBhcmVudFN0eWxlIjpudWxsfSwiUGFyZW50U3R5bGUiOm51bGx9LCJEYXRlRm9ybWF0Ijp7IiRpZCI6IjM3NS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zNzYiLCJGb3JtYXQiOjAsIklzVmlzaWJsZSI6ZmFsc2UsIkxhc3RLbm93blZpc2liaWxpdHlTdGF0ZSI6ZmFsc2V9LCJJc1Zpc2libGUiOnRydWUsIlBhcmVudFN0eWxlIjpudWxsfSwiRGVmYXVsdFN3aW1sYW5lTWlsZXN0b25lU3R5bGUiOnsiJGlkIjoiMzc3IiwiVGl0bGVQb3NpdGlvbiI6IkxlZnQiLCJEYXRlUG9zaXRpb24iOiJSaWdodCIsIlNoYXBlVHlwZSI6MTMsIlNoYXBlU2l6ZSI6MCwiU3BhY2luZyI6NSwiU2hhcGVTdHlsZSI6eyIkaWQiOiIzNzgiLCJNYXJnaW4iOnsiJGlkIjoiMzc5IiwiVG9wIjowLjAsIkxlZnQiOjAuMCwiUmlnaHQiOjAuMCwiQm90dG9tIjowLjB9LCJQYWRkaW5nIjp7IiRpZCI6IjM4MCIsIlRvcCI6MC4wLCJMZWZ0IjowLjAsIlJpZ2h0IjowLjAsIkJvdHRvbSI6MC4wfSwiQmFja2dyb3VuZCI6eyIkaWQiOiIzODEiLCJDb2xvciI6eyIkaWQiOiIzODIiLCJBIjoyNTUsIlIiOjI0MCwiRyI6MTI3LCJCIjo5fX0sIklzVmlzaWJsZSI6dHJ1ZSwiV2lkdGgiOjEyLjAsIkhlaWdodCI6MTQuMCwiQm9yZGVyU3R5bGUiOnsiJGlkIjoiMzgzIiwiTGluZUNvbG9yIjp7IiRpZCI6IjM4NCIsIiR0eXBlIjoiTkxSRS5Db21tb24uRG9tLlNvbGlkQ29sb3JCcnVzaCwgTkxSRS5Db21tb24iLCJDb2xvciI6eyIkaWQiOiIzODUiLCJBIjoyNTUsIlIiOjIzNCwiRyI6MjIsIkIiOjMwfX0sIkxpbmVXZWlnaHQiOjAuMCwiTGluZVR5cGUiOjAsIlBhcmVudFN0eWxlIjpudWxsfSwiUGFyZW50U3R5bGUiOm51bGx9LCJUaXRsZVN0eWxlIjp7IiRpZCI6IjM4NiIsIkZvbnRTZXR0aW5ncyI6eyIkaWQiOiIzODciLCJGb250U2l6ZSI6MTEsIkZvbnROYW1lIjoiQ2FsaWJyaSIsIklzQm9sZCI6ZmFsc2UsIklzSXRhbGljIjpmYWxzZSwiSXNVbmRlcmxpbmVkIjpmYWxzZSwiUGFyZW50U3R5bGUiOm51bGx9LCJBdXRvU2l6ZSI6MCwiRm9yZWdyb3VuZCI6eyIkaWQiOiIzODgiLCJDb2xvciI6eyIkaWQiOiIzODkiLCJBIjoyNTUsIlIiOjAsIkciOjAsIkIiOjB9fSwiTWF4V2lkdGgiOjIwMC4wLCJNYXhIZWlnaHQiOiJJbmZpbml0eSIsIlNtYXJ0Rm9yZWdyb3VuZElzQWN0aXZlIjpmYWxzZSwiSG9yaXpvbnRhbEFsaWdubWVudCI6MiwiVmVydGljYWxBbGlnbm1lbnQiOjEsIlNtYXJ0Rm9yZWdyb3VuZCI6bnVsbCwiQmFja2dyb3VuZEZpbGxUeXBlIjowLCJNYXJnaW4iOnsiJGlkIjoiMzkwIiwiVG9wIjowLjAsIkxlZnQiOjAuMCwiUmlnaHQiOjAuMCwiQm90dG9tIjowLjB9LCJQYWRkaW5nIjp7IiRpZCI6IjM5MSIsIlRvcCI6MC4wLCJMZWZ0IjowLjAsIlJpZ2h0IjowLjAsIkJvdHRvbSI6MC4wfSwiQmFja2dyb3VuZCI6eyIkaWQiOiIzOTIiLCJDb2xvciI6eyIkaWQiOiIzOTMiLCJBIjoyNTUsIlIiOjAsIkciOjAsIkIiOjB9fSwiSXNWaXNpYmxlIjp0cnVlLCJXaWR0aCI6MC4wLCJIZWlnaHQiOjAuMCwiQm9yZGVyU3R5bGUiOnsiJGlkIjoiMzk0IiwiTGluZUNvbG9yIjpudWxsLCJMaW5lV2VpZ2h0IjowLjAsIkxpbmVUeXBlIjowLCJQYXJlbnRTdHlsZSI6bnVsbH0sIlBhcmVudFN0eWxlIjpudWxsfSwiRGF0ZVN0eWxlIjp7IiRpZCI6IjM5NSIsIkZvbnRTZXR0aW5ncyI6eyIkaWQiOiIzOTYiLCJGb250U2l6ZSI6MTAsIkZvbnROYW1lIjoiQ2FsaWJyaSIsIklzQm9sZCI6ZmFsc2UsIklzSXRhbGljIjpmYWxzZSwiSXNVbmRlcmxpbmVkIjpmYWxzZSwiUGFyZW50U3R5bGUiOm51bGx9LCJBdXRvU2l6ZSI6MCwiRm9yZWdyb3VuZCI6eyIkaWQiOiIzOTciLCJDb2xvciI6eyIkaWQiOiIzOTgiLCJBIjoyNTUsIlIiOjUwLCJHIjo1MCwiQiI6NTB9fSwiTWF4V2lkdGgiOjIwMC4wLCJNYXhIZWlnaHQiOiJJbmZpbml0eSIsIlNtYXJ0Rm9yZWdyb3VuZElzQWN0aXZlIjpmYWxzZSwiSG9yaXpvbnRhbEFsaWdubWVudCI6MCwiVmVydGljYWxBbGlnbm1lbnQiOjEsIlNtYXJ0Rm9yZWdyb3VuZCI6bnVsbCwiQmFja2dyb3VuZEZpbGxUeXBlIjowLCJNYXJnaW4iOnsiJGlkIjoiMzk5IiwiVG9wIjowLjAsIkxlZnQiOjAuMCwiUmlnaHQiOjAuMCwiQm90dG9tIjowLjB9LCJQYWRkaW5nIjp7IiRpZCI6IjQwMCIsIlRvcCI6MC4wLCJMZWZ0IjowLjAsIlJpZ2h0IjowLjAsIkJvdHRvbSI6MC4wfSwiQmFja2dyb3VuZCI6eyIkaWQiOiI0MDEiLCJDb2xvciI6eyIkaWQiOiI0MDIiLCJBIjoyNTUsIlIiOjUwLCJHIjo1MCwiQiI6NTB9fSwiSXNWaXNpYmxlIjp0cnVlLCJXaWR0aCI6MC4wLCJIZWlnaHQiOjAuMCwiQm9yZGVyU3R5bGUiOnsiJGlkIjoiNDAzIiwiTGluZUNvbG9yIjpudWxsLCJMaW5lV2VpZ2h0IjowLjAsIkxpbmVUeXBlIjowLCJQYXJlbnRTdHlsZSI6bnVsbH0sIlBhcmVudFN0eWxlIjpudWxsfSwiRGF0ZUZvcm1hdCI6eyIkaWQiOiI0MDQ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NDA1IiwiRm9ybWF0IjowLCJJc1Zpc2libGUiOmZhbHNlLCJMYXN0S25vd25WaXNpYmlsaXR5U3RhdGUiOmZhbHNlfSwiSXNWaXNpYmxlIjp0cnVlLCJQYXJlbnRTdHlsZSI6bnVsbH0sIkRlZmF1bHRTd2ltbGFuZUFjdGl2aXR5U3R5bGUiOnsiJGlkIjoiNDA2IiwiSGVhZGVyU3R5bGUiOnsiJGlkIjoiNDA3IiwiVGV4dFN0eWxlIjp7IiRpZCI6IjQwOCIsIkZvbnRTZXR0aW5ncyI6eyIkaWQiOiI0MDkiLCJGb250U2l6ZSI6MTEsIkZvbnROYW1lIjoiQ2FsaWJyaSIsIklzQm9sZCI6ZmFsc2UsIklzSXRhbGljIjpmYWxzZSwiSXNVbmRlcmxpbmVkIjpmYWxzZSwiUGFyZW50U3R5bGUiOm51bGx9LCJBdXRvU2l6ZSI6MiwiRm9yZWdyb3VuZCI6eyIkaWQiOiI0MTAiLCJDb2xvciI6eyIkaWQiOiI0MTEiLCJBIjoyNTUsIlIiOjAsIkciOjAsIkIiOjB9fSwiTWF4V2lkdGgiOiJJbmZpbml0eSIsIk1heEhlaWdodCI6IkluZmluaXR5IiwiU21hcnRGb3JlZ3JvdW5kSXNBY3RpdmUiOmZhbHNlLCJIb3Jpem9udGFsQWxpZ25tZW50IjowLCJWZXJ0aWNhbEFsaWdubWVudCI6MCwiU21hcnRGb3JlZ3JvdW5kIjpudWxsLCJCYWNrZ3JvdW5kRmlsbFR5cGUiOjAsIk1hcmdpbiI6eyIkaWQiOiI0MTIiLCJUb3AiOjAuMCwiTGVmdCI6MC4wLCJSaWdodCI6MC4wLCJCb3R0b20iOjAuMH0sIlBhZGRpbmciOnsiJGlkIjoiNDEzIiwiVG9wIjowLjAsIkxlZnQiOjAuMCwiUmlnaHQiOjAuMCwiQm90dG9tIjowLjB9LCJCYWNrZ3JvdW5kIjp7IiRpZCI6IjQxNCIsIkNvbG9yIjp7IiRpZCI6IjQxNSIsIkEiOjI1NSwiUiI6MCwiRyI6MCwiQiI6MH19LCJJc1Zpc2libGUiOnRydWUsIldpZHRoIjowLjAsIkhlaWdodCI6MC4wLCJCb3JkZXJTdHlsZSI6bnVsbCwiUGFyZW50U3R5bGUiOm51bGx9LCJSZWN0YW5nbGVTdHlsZSI6eyIkaWQiOiI0MTYiLCJNYXJnaW4iOnsiJGlkIjoiNDE3IiwiVG9wIjowLjAsIkxlZnQiOjAuMCwiUmlnaHQiOjAuMCwiQm90dG9tIjowLjB9LCJQYWRkaW5nIjp7IiRpZCI6IjQxOCIsIlRvcCI6MC4wLCJMZWZ0IjowLjAsIlJpZ2h0IjowLjAsIkJvdHRvbSI6MC4wfSwiQmFja2dyb3VuZCI6eyIkaWQiOiI0MTkiLCJDb2xvciI6eyIkaWQiOiI0MjAiLCJBIjoxMjcsIlIiOjI0MCwiRyI6MTI3LCJCIjo5fX0sIklzVmlzaWJsZSI6dHJ1ZSwiV2lkdGgiOjAuMCwiSGVpZ2h0IjowLjAsIkJvcmRlclN0eWxlIjp7IiRpZCI6IjQyMSIsIkxpbmVDb2xvciI6eyIkaWQiOiI0MjIiLCIkdHlwZSI6Ik5MUkUuQ29tbW9uLkRvbS5Tb2xpZENvbG9yQnJ1c2gsIE5MUkUuQ29tbW9uIiwiQ29sb3IiOnsiJGlkIjoiNDIzIiwiQSI6MjU1LCJSIjoyNTUsIkciOjAsIkIiOjB9fSwiTGluZVdlaWdodCI6MC4wLCJMaW5lVHlwZSI6MCwiUGFyZW50U3R5bGUiOm51bGx9LCJQYXJlbnRTdHlsZSI6bnVsbH0sIk1hcmdpbiI6eyIkaWQiOiI0MjQiLCJUb3AiOjAuMCwiTGVmdCI6MC4wLCJSaWdodCI6MC4wLCJCb3R0b20iOjAuMH0sIlBhZGRpbmciOnsiJGlkIjoiNDI1IiwiVG9wIjowLjAsIkxlZnQiOjAuMCwiUmlnaHQiOjAuMCwiQm90dG9tIjowLjB9LCJCYWNrZ3JvdW5kIjpudWxsLCJJc1Zpc2libGUiOnRydWUsIldpZHRoIjowLjAsIkhlaWdodCI6MC4wLCJCb3JkZXJTdHlsZSI6bnVsbCwiUGFyZW50U3R5bGUiOm51bGx9LCJCYWNrZ3JvdW5kU3R5bGUiOnsiJGlkIjoiNDI2IiwiTWFyZ2luIjp7IiRpZCI6IjQyNyIsIlRvcCI6MC4wLCJMZWZ0IjowLjAsIlJpZ2h0IjowLjAsIkJvdHRvbSI6MC4wfSwiUGFkZGluZyI6eyIkaWQiOiI0MjgiLCJUb3AiOjAuMCwiTGVmdCI6MC4wLCJSaWdodCI6MC4wLCJCb3R0b20iOjAuMH0sIkJhY2tncm91bmQiOnsiJGlkIjoiNDI5IiwiQ29sb3IiOnsiJGlkIjoiNDMwIiwiQSI6NTEsIlIiOjIwMCwiRyI6MjAwLCJCIjoyMDB9fSwiSXNWaXNpYmxlIjp0cnVlLCJXaWR0aCI6MC4wLCJIZWlnaHQiOjAuMCwiQm9yZGVyU3R5bGUiOnsiJGlkIjoiNDMxIiwiTGluZUNvbG9yIjp7IiRpZCI6IjQzMiIsIiR0eXBlIjoiTkxSRS5Db21tb24uRG9tLlNvbGlkQ29sb3JCcnVzaCwgTkxSRS5Db21tb24iLCJDb2xvciI6eyIkaWQiOiI0MzMiLCJBIjoyNTUsIlIiOjIzNCwiRyI6MjIsIkIiOjMwfX0sIkxpbmVXZWlnaHQiOjAuMCwiTGluZVR5cGUiOjAsIlBhcmVudFN0eWxlIjpudWxsfSwiUGFyZW50U3R5bGUiOm51bGx9LCJNYXJnaW4iOnsiJGlkIjoiNDM0IiwiVG9wIjowLjAsIkxlZnQiOjAuMCwiUmlnaHQiOjAuMCwiQm90dG9tIjowLjB9LCJQYWRkaW5nIjp7IiRpZCI6IjQzNSIsIlRvcCI6MC4wLCJMZWZ0IjowLjAsIlJpZ2h0IjowLjAsIkJvdHRvbSI6MC4wfSwiSXNWaXNpYmxlIjp0cnVlLCJXaWR0aCI6MC4wLCJIZWlnaHQiOjAuMCwiQm9yZGVyU3R5bGUiOnsiJGlkIjoiNDM2IiwiTGluZUNvbG9yIjpudWxsLCJMaW5lV2VpZ2h0IjowLjAsIkxpbmVUeXBlIjowLCJQYXJlbnRTdHlsZSI6bnVsbH0sIlBhcmVudFN0eWxlIjpudWxsfSwiTWFyZ2luIjp7IiRpZCI6IjQzNyIsIlRvcCI6MC4wLCJMZWZ0IjowLjAsIlJpZ2h0IjowLjAsIkJvdHRvbSI6MC4wfSwiUGFkZGluZyI6eyIkaWQiOiI0MzgiLCJUb3AiOjAuMCwiTGVmdCI6MC4wLCJSaWdodCI6MC4wLCJCb3R0b20iOjAuMH0sIklzVmlzaWJsZSI6dHJ1ZSwiV2lkdGgiOjAuMCwiSGVpZ2h0IjowLjAsIkJvcmRlclN0eWxlIjp7IiRpZCI6IjQzOSIsIkxpbmVDb2xvciI6bnVsbCwiTGluZVdlaWdodCI6MC4wLCJMaW5lVHlwZSI6MCwiUGFyZW50U3R5bGUiOm51bGx9LCJQYXJlbnRTdHlsZSI6bnVsbH0sIl9hZGRpdGlvbmFsU3dpbWxhbmVWMlN0eWxlcyI6W3siJGlkIjoiNDQwIiwiU3R5bGVJZCI6Ijk4NTEzZTEwLTU1MWMtNGYzMC1hYzExLWEwNjkwZTkwMzEzNCIsIkhlYWRlclN0eWxlIjp7IiRpZCI6IjQ0MSIsIlRleHRJc1ZlcnRpY2FsIjpmYWxzZSwiVGV4dFN0eWxlIjp7IiRpZCI6IjQ0MiIsIkZvbnRTZXR0aW5ncyI6eyIkaWQiOiI0NDMiLCJGb250U2l6ZSI6MTEsIkZvbnROYW1lIjoiQ2FsaWJyaSIsIklzQm9sZCI6ZmFsc2UsIklzSXRhbGljIjpmYWxzZSwiSXNVbmRlcmxpbmVkIjpmYWxzZSwiUGFyZW50U3R5bGUiOm51bGx9LCJBdXRvU2l6ZSI6MiwiRm9yZWdyb3VuZCI6eyIkaWQiOiI0NDQiLCJDb2xvciI6eyIkaWQiOiI0NDUiLCJBIjoyNTUsIlIiOjI1NSwiRyI6MjU1LCJCIjoyNTV9fSwiTWF4V2lkdGgiOiJJbmZpbml0eSIsIk1heEhlaWdodCI6IkluZmluaXR5IiwiU21hcnRGb3JlZ3JvdW5kSXNBY3RpdmUiOmZhbHNlLCJIb3Jpem9udGFsQWxpZ25tZW50IjoxLCJWZXJ0aWNhbEFsaWdubWVudCI6MCwiU21hcnRGb3JlZ3JvdW5kIjpudWxsLCJCYWNrZ3JvdW5kRmlsbFR5cGUiOjAsIk1hcmdpbiI6eyIkaWQiOiI0NDYiLCJUb3AiOjAuMCwiTGVmdCI6MC4wLCJSaWdodCI6MC4wLCJCb3R0b20iOjAuMH0sIlBhZGRpbmciOnsiJGlkIjoiNDQ3IiwiVG9wIjowLjAsIkxlZnQiOjAuMCwiUmlnaHQiOjAuMCwiQm90dG9tIjowLjB9LCJCYWNrZ3JvdW5kIjp7IiRpZCI6IjQ0OCIsIkNvbG9yIjp7IiRpZCI6IjQ0OSIsIkEiOjI1NSwiUiI6MjU1LCJHIjoyNTUsIkIiOjI1NX19LCJJc1Zpc2libGUiOnRydWUsIldpZHRoIjowLjAsIkhlaWdodCI6MC4wLCJCb3JkZXJTdHlsZSI6bnVsbCwiUGFyZW50U3R5bGUiOm51bGx9LCJSZWN0YW5nbGVTdHlsZSI6eyIkaWQiOiI0NTAiLCJNYXJnaW4iOnsiJGlkIjoiNDUxIiwiVG9wIjowLjAsIkxlZnQiOjAuMCwiUmlnaHQiOjAuMCwiQm90dG9tIjowLjB9LCJQYWRkaW5nIjp7IiRpZCI6IjQ1MiIsIlRvcCI6MC4wLCJMZWZ0IjowLjAsIlJpZ2h0IjowLjAsIkJvdHRvbSI6MC4wfSwiQmFja2dyb3VuZCI6eyIkaWQiOiI0NTMiLCJDb2xvciI6eyIkaWQiOiI0NTQiLCJBIjoyNTUsIlIiOjE1OSwiRyI6NDEsIkIiOjU0fX0sIklzVmlzaWJsZSI6dHJ1ZSwiV2lkdGgiOjAuMCwiSGVpZ2h0IjowLjAsIkJvcmRlclN0eWxlIjp7IiRpZCI6IjQ1NSIsIkxpbmVDb2xvciI6eyIkaWQiOiI0NTYiLCIkdHlwZSI6Ik5MUkUuQ29tbW9uLkRvbS5Tb2xpZENvbG9yQnJ1c2gsIE5MUkUuQ29tbW9uIiwiQ29sb3IiOnsiJGlkIjoiNDU3IiwiQSI6MjU1LCJSIjoyNTUsIkciOjI1NSwiQiI6MjU1fX0sIkxpbmVXZWlnaHQiOjAuMCwiTGluZVR5cGUiOjAsIlBhcmVudFN0eWxlIjpudWxsfSwiUGFyZW50U3R5bGUiOm51bGx9LCJNYXJnaW4iOnsiJGlkIjoiNDU4IiwiVG9wIjowLjAsIkxlZnQiOjAuMCwiUmlnaHQiOjAuMCwiQm90dG9tIjowLjB9LCJQYWRkaW5nIjp7IiRpZCI6IjQ1OSIsIlRvcCI6MC4wLCJMZWZ0IjowLjAsIlJpZ2h0IjowLjAsIkJvdHRvbSI6MC4wfSwiQmFja2dyb3VuZCI6bnVsbCwiSXNWaXNpYmxlIjp0cnVlLCJXaWR0aCI6MC4wLCJIZWlnaHQiOjAuMCwiQm9yZGVyU3R5bGUiOm51bGwsIlBhcmVudFN0eWxlIjpudWxsfSwiQmFja2dyb3VuZFN0eWxlIjp7IiRpZCI6IjQ2MCIsIk1hcmdpbiI6eyIkaWQiOiI0NjEiLCJUb3AiOjAuMCwiTGVmdCI6MC4wLCJSaWdodCI6MC4wLCJCb3R0b20iOjAuMH0sIlBhZGRpbmciOnsiJGlkIjoiNDYyIiwiVG9wIjowLjAsIkxlZnQiOjAuMCwiUmlnaHQiOjAuMCwiQm90dG9tIjowLjB9LCJCYWNrZ3JvdW5kIjp7IiRpZCI6IjQ2MyIsIkNvbG9yIjp7IiRpZCI6IjQ2NCIsIkEiOjUxLCJSIjoyMDAsIkciOjIwMCwiQiI6MjAwfX0sIklzVmlzaWJsZSI6dHJ1ZSwiV2lkdGgiOjAuMCwiSGVpZ2h0IjowLjAsIkJvcmRlclN0eWxlIjp7IiRpZCI6IjQ2NSIsIkxpbmVDb2xvciI6eyIkaWQiOiI0NjYiLCIkdHlwZSI6Ik5MUkUuQ29tbW9uLkRvbS5Tb2xpZENvbG9yQnJ1c2gsIE5MUkUuQ29tbW9uIiwiQ29sb3IiOnsiJGlkIjoiNDY3IiwiQSI6MjU1LCJSIjoyMzQsIkciOjIyLCJCIjozMH19LCJMaW5lV2VpZ2h0IjowLjAsIkxpbmVUeXBlIjowLCJQYXJlbnRTdHlsZSI6bnVsbH0sIlBhcmVudFN0eWxlIjpudWxsfSwiSXNBYm92ZVRpbWViYW5kIjpmYWxzZSwiU3BhY2luZyI6MiwiRGVmYXVsdFN3aW1sYW5lVGFza1N0eWxlIjp7IiRpZCI6IjQ2OCIsIiR0eXBlIjoiTkxSRS5Db21tb24uRG9tLlN0eWxlcy5FeHBsaWNpdFNldGFibGVUYXNrU3R5bGUsIE5MUkUuQ29tbW9uIiwiU2hhcGUiOjQsIlNoYXBlVGhpY2tuZXNzIjowLCJEdXJhdGlvbkZvcm1hdCI6MCwiSW5jbHVkZU5vbldvcmtpbmdEYXlzSW5EdXJhdGlvbiI6ZmFsc2UsIlBlcmNlbnRhZ2VDb21wbGV0ZVN0eWxlIjp7IiRpZCI6IjQ2OSIsIkZvbnRTZXR0aW5ncyI6eyIkaWQiOiI0NzAiLCJGb250U2l6ZSI6MTAsIkZvbnROYW1lIjoiQ2FsaWJyaSIsIklzQm9sZCI6ZmFsc2UsIklzSXRhbGljIjpmYWxzZSwiSXNVbmRlcmxpbmVkIjpmYWxzZSwiUGFyZW50U3R5bGUiOm51bGx9LCJBdXRvU2l6ZSI6MCwiRm9yZWdyb3VuZCI6eyIkaWQiOiI0NzEiLCJDb2xvciI6eyIkaWQiOiI0NzIiLCJBIjoyNTUsIlIiOjIzMiwiRyI6MjMyLCJCIjoyMzJ9fSwiTWF4V2lkdGgiOjIwMC4wLCJNYXhIZWlnaHQiOiJJbmZpbml0eSIsIlNtYXJ0Rm9yZWdyb3VuZElzQWN0aXZlIjpmYWxzZSwiSG9yaXpvbnRhbEFsaWdubWVudCI6MSwiVmVydGljYWxBbGlnbm1lbnQiOjEsIlNtYXJ0Rm9yZWdyb3VuZCI6bnVsbCwiQmFja2dyb3VuZEZpbGxUeXBlIjowLCJNYXJnaW4iOnsiJGlkIjoiNDczIiwiVG9wIjowLjAsIkxlZnQiOjAuMCwiUmlnaHQiOjAuMCwiQm90dG9tIjowLjB9LCJQYWRkaW5nIjp7IiRpZCI6IjQ3NCIsIlRvcCI6MC4wLCJMZWZ0IjowLjAsIlJpZ2h0IjowLjAsIkJvdHRvbSI6MC4wfSwiQmFja2dyb3VuZCI6eyIkaWQiOiI0NzUiLCJDb2xvciI6eyIkaWQiOiI0NzYiLCJBIjo4OSwiUiI6MCwiRyI6MCwiQiI6MH19LCJJc1Zpc2libGUiOnRydWUsIldpZHRoIjowLjAsIkhlaWdodCI6MC4wLCJCb3JkZXJTdHlsZSI6eyIkaWQiOiI0NzciLCJMaW5lQ29sb3IiOm51bGwsIkxpbmVXZWlnaHQiOjAuMCwiTGluZVR5cGUiOjAsIlBhcmVudFN0eWxlIjpudWxsfSwiUGFyZW50U3R5bGUiOm51bGx9LCJEdXJhdGlvblN0eWxlIjp7IiRpZCI6IjQ3OCIsIkZvbnRTZXR0aW5ncyI6eyIkaWQiOiI0NzkiLCJGb250U2l6ZSI6MTAsIkZvbnROYW1lIjoiQ2FsaWJyaSIsIklzQm9sZCI6ZmFsc2UsIklzSXRhbGljIjpmYWxzZSwiSXNVbmRlcmxpbmVkIjpmYWxzZSwiUGFyZW50U3R5bGUiOm51bGx9LCJBdXRvU2l6ZSI6MCwiRm9yZWdyb3VuZCI6eyIkaWQiOiI0ODAiLCJDb2xvciI6eyIkaWQiOiI0ODEiLCJBIjoyNTUsIlIiOjUwLCJHIjo1MCwiQiI6NTB9fSwiTWF4V2lkdGgiOjIwMC4wLCJNYXhIZWlnaHQiOiJJbmZpbml0eSIsIlNtYXJ0Rm9yZWdyb3VuZElzQWN0aXZlIjpmYWxzZSwiSG9yaXpvbnRhbEFsaWdubWVudCI6MCwiVmVydGljYWxBbGlnbm1lbnQiOjEsIlNtYXJ0Rm9yZWdyb3VuZCI6bnVsbCwiQmFja2dyb3VuZEZpbGxUeXBlIjowLCJNYXJnaW4iOnsiJGlkIjoiNDgyIiwiVG9wIjowLjAsIkxlZnQiOjAuMCwiUmlnaHQiOjAuMCwiQm90dG9tIjowLjB9LCJQYWRkaW5nIjp7IiRpZCI6IjQ4MyIsIlRvcCI6MC4wLCJMZWZ0IjowLjAsIlJpZ2h0IjowLjAsIkJvdHRvbSI6MC4wfSwiQmFja2dyb3VuZCI6eyIkaWQiOiI0ODQiLCJDb2xvciI6eyIkaWQiOiI0ODUiLCJBIjoyNTUsIlIiOjUwLCJHIjo1MCwiQiI6NTB9fSwiSXNWaXNpYmxlIjp0cnVlLCJXaWR0aCI6MC4wLCJIZWlnaHQiOjAuMCwiQm9yZGVyU3R5bGUiOnsiJGlkIjoiNDg2IiwiTGluZUNvbG9yIjpudWxsLCJMaW5lV2VpZ2h0IjowLjAsIkxpbmVUeXBlIjowLCJQYXJlbnRTdHlsZSI6bnVsbH0sIlBhcmVudFN0eWxlIjpudWxsfSwiSG9yaXpvbnRhbENvbm5lY3RvclN0eWxlIjp7IiRpZCI6IjQ4NyIsIkxpbmVDb2xvciI6eyIkaWQiOiI0ODgiLCIkdHlwZSI6Ik5MUkUuQ29tbW9uLkRvbS5Tb2xpZENvbG9yQnJ1c2gsIE5MUkUuQ29tbW9uIiwiQ29sb3IiOnsiJGlkIjoiNDg5IiwiQSI6MjU1LCJSIjowLCJHIjowLCJCIjowfX0sIkxpbmVXZWlnaHQiOjAuMCwiTGluZVR5cGUiOjAsIlBhcmVudFN0eWxlIjpudWxsfSwiVmVydGljYWxDb25uZWN0b3JTdHlsZSI6eyIkaWQiOiI0OTAiLCJMaW5lQ29sb3IiOnsiJGlkIjoiNDkxIiwiJHR5cGUiOiJOTFJFLkNvbW1vbi5Eb20uU29saWRDb2xvckJydXNoLCBOTFJFLkNvbW1vbiIsIkNvbG9yIjp7IiRpZCI6IjQ5MiIsIkEiOjI1NSwiUiI6MCwiRyI6MCwiQiI6MH19LCJMaW5lV2VpZ2h0IjowLjAsIkxpbmVUeXBlIjowLCJQYXJlbnRTdHlsZSI6bnVsbH0sIk1hcmdpbiI6bnVsbCwiU3RhcnREYXRlUG9zaXRpb24iOjMsIkVuZERhdGVQb3NpdGlvbiI6MywiRGF0ZUlzVmlzaWJsZSI6dHJ1ZSwiVGl0bGVQb3NpdGlvbiI6NCwiRHVyYXRpb25Qb3NpdGlvbiI6NiwiUGVyY2VudGFnZUNvbXBsZXRlZFBvc2l0aW9uIjoyLCJTcGFjaW5nIjozLCJJc0JlbG93VGltZWJhbmQiOmZhbHNlLCJQZXJjZW50YWdlQ29tcGxldGVTaGFwZU9wYWNpdHkiOjM1LCJTaGFwZVN0eWxlIjp7IiRpZCI6IjQ5MyIsIk1hcmdpbiI6eyIkaWQiOiI0OTQiLCJUb3AiOjAuMCwiTGVmdCI6NC4wLCJSaWdodCI6NC4wLCJCb3R0b20iOjAuMH0sIlBhZGRpbmciOnsiJGlkIjoiNDk1IiwiVG9wIjowLjAsIkxlZnQiOjAuMCwiUmlnaHQiOjAuMCwiQm90dG9tIjowLjB9LCJCYWNrZ3JvdW5kIjp7IiRpZCI6IjQ5NiIsIkNvbG9yIjp7IiRpZCI6IjQ5NyIsIkEiOjI1NSwiUiI6MTU5LCJHIjo0MSwiQiI6NTR9fSwiSXNWaXNpYmxlIjp0cnVlLCJXaWR0aCI6MC4wLCJIZWlnaHQiOjEwLjAsIkJvcmRlclN0eWxlIjp7IiRpZCI6IjQ5OCIsIkxpbmVDb2xvciI6eyIkaWQiOiI0OTkiLCIkdHlwZSI6Ik5MUkUuQ29tbW9uLkRvbS5Tb2xpZENvbG9yQnJ1c2gsIE5MUkUuQ29tbW9uIiwiQ29sb3IiOnsiJGlkIjoiNTAwIiwiQSI6MjU1LCJSIjoyMzQsIkciOjIyLCJCIjozMH19LCJMaW5lV2VpZ2h0IjowLjAsIkxpbmVUeXBlIjowLCJQYXJlbnRTdHlsZSI6bnVsbH0sIlBhcmVudFN0eWxlIjpudWxsfSwiVGl0bGVTdHlsZSI6eyIkaWQiOiI1MDEiLCJGb250U2V0dGluZ3MiOnsiJGlkIjoiNTAyIiwiRm9udFNpemUiOjExLCJGb250TmFtZSI6IkNhbGlicmkiLCJJc0JvbGQiOmZhbHNlLCJJc0l0YWxpYyI6ZmFsc2UsIklzVW5kZXJsaW5lZCI6ZmFsc2UsIlBhcmVudFN0eWxlIjpudWxsfSwiQXV0b1NpemUiOjAsIkZvcmVncm91bmQiOnsiJGlkIjoiNTAzIiwiQ29sb3IiOnsiJGlkIjoiNTA0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UwNSIsIlRvcCI6MC4wLCJMZWZ0IjowLjAsIlJpZ2h0IjowLjAsIkJvdHRvbSI6MC4wfSwiUGFkZGluZyI6eyIkaWQiOiI1MDYiLCJUb3AiOjAuMCwiTGVmdCI6MC4wLCJSaWdodCI6MC4wLCJCb3R0b20iOjAuMH0sIkJhY2tncm91bmQiOnsiJGlkIjoiNTA3IiwiQ29sb3IiOnsiJGlkIjoiNTA4IiwiQSI6MjU1LCJSIjowLCJHIjowLCJCIjowfX0sIklzVmlzaWJsZSI6dHJ1ZSwiV2lkdGgiOjAuMCwiSGVpZ2h0IjowLjAsIkJvcmRlclN0eWxlIjp7IiRpZCI6IjUwOSIsIkxpbmVDb2xvciI6bnVsbCwiTGluZVdlaWdodCI6MC4wLCJMaW5lVHlwZSI6MCwiUGFyZW50U3R5bGUiOm51bGx9LCJQYXJlbnRTdHlsZSI6bnVsbH0sIkRhdGVTdHlsZSI6eyIkaWQiOiI1MTAiLCJGb250U2V0dGluZ3MiOnsiJGlkIjoiNTExIiwiRm9udFNpemUiOjEwLCJGb250TmFtZSI6IkNhbGlicmkiLCJJc0JvbGQiOmZhbHNlLCJJc0l0YWxpYyI6ZmFsc2UsIklzVW5kZXJsaW5lZCI6ZmFsc2UsIlBhcmVudFN0eWxlIjpudWxsfSwiQXV0b1NpemUiOjAsIkZvcmVncm91bmQiOnsiJGlkIjoiNTEyIiwiQ29sb3IiOnsiJGlkIjoiNTEzIiwiQSI6MjU1LCJSIjo1MCwiRyI6NTAsIkIiOjUwfX0sIk1heFdpZHRoIjoyMDAuMCwiTWF4SGVpZ2h0IjoiSW5maW5pdHkiLCJTbWFydEZvcmVncm91bmRJc0FjdGl2ZSI6ZmFsc2UsIkhvcml6b250YWxBbGlnbm1lbnQiOjIsIlZlcnRpY2FsQWxpZ25tZW50IjoxLCJTbWFydEZvcmVncm91bmQiOm51bGwsIkJhY2tncm91bmRGaWxsVHlwZSI6MCwiTWFyZ2luIjp7IiRpZCI6IjUxNCIsIlRvcCI6MC4wLCJMZWZ0IjowLjAsIlJpZ2h0IjowLjAsIkJvdHRvbSI6MC4wfSwiUGFkZGluZyI6eyIkaWQiOiI1MTUiLCJUb3AiOjAuMCwiTGVmdCI6MC4wLCJSaWdodCI6MC4wLCJCb3R0b20iOjAuMH0sIkJhY2tncm91bmQiOnsiJGlkIjoiNTE2IiwiQ29sb3IiOnsiJGlkIjoiNTE3IiwiQSI6MjU1LCJSIjo1MCwiRyI6NTAsIkIiOjUwfX0sIklzVmlzaWJsZSI6dHJ1ZSwiV2lkdGgiOjAuMCwiSGVpZ2h0IjowLjAsIkJvcmRlclN0eWxlIjp7IiRpZCI6IjUxOCIsIkxpbmVDb2xvciI6bnVsbCwiTGluZVdlaWdodCI6MC4wLCJMaW5lVHlwZSI6MCwiUGFyZW50U3R5bGUiOm51bGx9LCJQYXJlbnRTdHlsZSI6bnVsbH0sIkRhdGVGb3JtYXQiOnsiJGlkIjoiNTE5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UyMCIsIkZvcm1hdCI6MCwiSXNWaXNpYmxlIjpmYWxzZSwiTGFzdEtub3duVmlzaWJpbGl0eVN0YXRlIjpmYWxzZX0sIklzVmlzaWJsZSI6dHJ1ZSwiUGFyZW50U3R5bGUiOm51bGwsIl9leHBsaWNpdGx5U2V0Ijp7IiRpZCI6IjUyMSIsIlNoYXBlU3R5bGUiOmZhbHNlLCJUaXRsZVN0eWxlIjpmYWxzZSwiRGF0ZVN0eWxlIjpmYWxzZSwiSG9yaXpvbnRhbENvbm5lY3RvclN0eWxlIjpmYWxzZSwiVmVydGljYWxDb25uZWN0b3JTdHlsZSI6ZmFsc2UsIlBlcmNlbnRhZ2VDb21wbGV0ZVNoYXBlT3BhY2l0eSI6ZmFsc2UsIlNoYXBlIjpmYWxzZSwiU2hhcGVUaGlja25lc3MiOmZhbHNlLCJEdXJhdGlvbkZvcm1hdCI6ZmFsc2UsIkluY2x1ZGVOb25Xb3JraW5nRGF5c0luRHVyYXRpb24iOmZhbHNlLCJNYXJnaW4iOmZhbHNlLCJTdGFydERhdGVQb3NpdGlvbiI6ZmFsc2UsIkVuZERhdGVQb3NpdGlvbiI6ZmFsc2UsIlRpdGxlUG9zaXRpb24iOmZhbHNlLCJEdXJhdGlvblBvc2l0aW9uIjpmYWxzZSwiUGVyY2VudGFnZUNvbXBsZXRlZFBvc2l0aW9uIjpmYWxzZSwiU3BhY2luZyI6ZmFsc2UsIklzQmVsb3dUaW1lYmFuZCI6ZmFsc2UsIkRhdGVGb3JtYXQiOmZhbHNlLCJXZWVrTnVtYmVyaW5nIjpmYWxzZSwiSXNWaXNpYmxlIjpmYWxzZX19LCJEZWZhdWx0U3dpbWxhbmVNb3RTdHlsZSI6eyIkaWQiOiI1MjIiLCJTaGFwZSI6MiwiQ29ubmVjdG9yTWFyZ2luIjp7IiRpZCI6IjUyMyIsIlRvcCI6MC4wLCJMZWZ0IjoyLjAsIlJpZ2h0IjoyLjAsIkJvdHRvbSI6MC4wfSwiQ29ubmVjdG9yU3R5bGUiOnsiJGlkIjoiNTI0IiwiTGluZUNvbG9yIjp7IiRpZCI6IjUyNSIsIiR0eXBlIjoiTkxSRS5Db21tb24uRG9tLlNvbGlkQ29sb3JCcnVzaCwgTkxSRS5Db21tb24iLCJDb2xvciI6eyIkaWQiOiI1MjYiLCJBIjoxMjcsIlIiOjExOSwiRyI6MzAsIkIiOjQwfX0sIkxpbmVXZWlnaHQiOjEuMCwiTGluZVR5cGUiOjAsIlBhcmVudFN0eWxlIjpudWxsfSwiSXNCZWxvd1RpbWViYW5kIjpmYWxzZSwiUG9zaXRpb25PblRhc2siOjEsIkhpZGVEYXRlIjpmYWxzZSwiU2hhcGVTaXplIjowLCJTcGFjaW5nIjowLjAsIlBhZGRpbmciOnsiJGlkIjoiNTI3IiwiVG9wIjo1LjAsIkxlZnQiOjMuMCwiUmlnaHQiOjAuMCwiQm90dG9tIjoyLjB9LCJTaGFwZVN0eWxlIjp7IiRpZCI6IjUyOCIsIk1hcmdpbiI6eyIkaWQiOiI1MjkiLCJUb3AiOjAuMCwiTGVmdCI6MC4wLCJSaWdodCI6MC4wLCJCb3R0b20iOjAuMH0sIlBhZGRpbmciOnsiJGlkIjoiNTMwIiwiVG9wIjowLjAsIkxlZnQiOjAuMCwiUmlnaHQiOjAuMCwiQm90dG9tIjowLjB9LCJCYWNrZ3JvdW5kIjp7IiRpZCI6IjUzMSIsIkNvbG9yIjp7IiRpZCI6IjUzMiIsIkEiOjI1NSwiUiI6MTE5LCJHIjozMCwiQiI6NDB9fSwiSXNWaXNpYmxlIjp0cnVlLCJXaWR0aCI6MTIuMCwiSGVpZ2h0IjoxNC4wLCJCb3JkZXJTdHlsZSI6eyIkaWQiOiI1MzMiLCJMaW5lQ29sb3IiOnsiJGlkIjoiNTM0IiwiJHR5cGUiOiJOTFJFLkNvbW1vbi5Eb20uU29saWRDb2xvckJydXNoLCBOTFJFLkNvbW1vbiIsIkNvbG9yIjp7IiRpZCI6IjUzNSIsIkEiOjI1NSwiUiI6MjU1LCJHIjoyNTUsIkIiOjI1NX19LCJMaW5lV2VpZ2h0IjowLjAsIkxpbmVUeXBlIjowLCJQYXJlbnRTdHlsZSI6bnVsbH0sIlBhcmVudFN0eWxlIjpudWxsfSwiVGl0bGVTdHlsZSI6eyIkaWQiOiI1MzYiLCJGb250U2V0dGluZ3MiOnsiJGlkIjoiNTM3IiwiRm9udFNpemUiOjExLCJGb250TmFtZSI6IkNhbGlicmkiLCJJc0JvbGQiOmZhbHNlLCJJc0l0YWxpYyI6ZmFsc2UsIklzVW5kZXJsaW5lZCI6ZmFsc2UsIlBhcmVudFN0eWxlIjpudWxsfSwiQXV0b1NpemUiOjAsIkZvcmVncm91bmQiOnsiJGlkIjoiNTM4IiwiQ29sb3IiOnsiJGlkIjoiNTM5IiwiQSI6MjU1LCJSIjowLCJHIjowLCJCIjowfX0sIk1heFdpZHRoIjoyMDAuMCwiTWF4SGVpZ2h0IjoiSW5maW5pdHkiLCJTbWFydEZvcmVncm91bmRJc0FjdGl2ZSI6ZmFsc2UsIkhvcml6b250YWxBbGlnbm1lbnQiOjEsIlZlcnRpY2FsQWxpZ25tZW50IjoxLCJTbWFydEZvcmVncm91bmQiOm51bGwsIkJhY2tncm91bmRGaWxsVHlwZSI6MCwiTWFyZ2luIjp7IiRpZCI6IjU0MCIsIlRvcCI6MC4wLCJMZWZ0IjowLjAsIlJpZ2h0IjowLjAsIkJvdHRvbSI6MC4wfSwiUGFkZGluZyI6eyIkaWQiOiI1NDEiLCJUb3AiOjAuMCwiTGVmdCI6MC4wLCJSaWdodCI6MC4wLCJCb3R0b20iOjAuMH0sIkJhY2tncm91bmQiOnsiJGlkIjoiNTQyIiwiQ29sb3IiOnsiJGlkIjoiNTQzIiwiQSI6MjU1LCJSIjowLCJHIjowLCJCIjowfX0sIklzVmlzaWJsZSI6dHJ1ZSwiV2lkdGgiOjAuMCwiSGVpZ2h0IjowLjAsIkJvcmRlclN0eWxlIjp7IiRpZCI6IjU0NCIsIkxpbmVDb2xvciI6bnVsbCwiTGluZVdlaWdodCI6MC4wLCJMaW5lVHlwZSI6MCwiUGFyZW50U3R5bGUiOm51bGx9LCJQYXJlbnRTdHlsZSI6bnVsbH0sIkRhdGVTdHlsZSI6eyIkaWQiOiI1NDUiLCJGb250U2V0dGluZ3MiOnsiJGlkIjoiNTQ2IiwiRm9udFNpemUiOjEwLCJGb250TmFtZSI6IkNhbGlicmkiLCJJc0JvbGQiOmZhbHNlLCJJc0l0YWxpYyI6ZmFsc2UsIklzVW5kZXJsaW5lZCI6ZmFsc2UsIlBhcmVudFN0eWxlIjpudWxsfSwiQXV0b1NpemUiOjAsIkZvcmVncm91bmQiOnsiJGlkIjoiNTQ3IiwiQ29sb3IiOnsiJGlkIjoiNTQ4IiwiQSI6MjU1LCJSIjo1MCwiRyI6NTAsIkIiOjUwfX0sIk1heFdpZHRoIjoyMDAuMCwiTWF4SGVpZ2h0IjoiSW5maW5pdHkiLCJTbWFydEZvcmVncm91bmRJc0FjdGl2ZSI6ZmFsc2UsIkhvcml6b250YWxBbGlnbm1lbnQiOjEsIlZlcnRpY2FsQWxpZ25tZW50IjoxLCJTbWFydEZvcmVncm91bmQiOm51bGwsIkJhY2tncm91bmRGaWxsVHlwZSI6MCwiTWFyZ2luIjp7IiRpZCI6IjU0OSIsIlRvcCI6MC4wLCJMZWZ0IjowLjAsIlJpZ2h0IjowLjAsIkJvdHRvbSI6MC4wfSwiUGFkZGluZyI6eyIkaWQiOiI1NTAiLCJUb3AiOjAuMCwiTGVmdCI6MC4wLCJSaWdodCI6MC4wLCJCb3R0b20iOjAuMH0sIkJhY2tncm91bmQiOnsiJGlkIjoiNTUxIiwiQ29sb3IiOnsiJGlkIjoiNTUyIiwiQSI6MjU1LCJSIjo1MCwiRyI6NTAsIkIiOjUwfX0sIklzVmlzaWJsZSI6dHJ1ZSwiV2lkdGgiOjAuMCwiSGVpZ2h0IjowLjAsIkJvcmRlclN0eWxlIjp7IiRpZCI6IjU1MyIsIkxpbmVDb2xvciI6bnVsbCwiTGluZVdlaWdodCI6MC4wLCJMaW5lVHlwZSI6MCwiUGFyZW50U3R5bGUiOm51bGx9LCJQYXJlbnRTdHlsZSI6bnVsbH0sIkRhdGVGb3JtYXQiOnsiJGlkIjoiNTU0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U1NSIsIkZvcm1hdCI6MCwiSXNWaXNpYmxlIjpmYWxzZSwiTGFzdEtub3duVmlzaWJpbGl0eVN0YXRlIjpmYWxzZX0sIklzVmlzaWJsZSI6ZmFsc2UsIlBhcmVudFN0eWxlIjpudWxsfSwiRGVmYXVsdFN3aW1sYW5lTWlsZXN0b25lU3R5bGUiOnsiJGlkIjoiNTU2IiwiVGl0bGVQb3NpdGlvbiI6IkxlZnQiLCJEYXRlUG9zaXRpb24iOiJSaWdodCIsIlNoYXBlVHlwZSI6MTMsIlNoYXBlU2l6ZSI6MCwiU3BhY2luZyI6NSwiU2hhcGVTdHlsZSI6eyIkaWQiOiI1NTciLCJNYXJnaW4iOnsiJGlkIjoiNTU4IiwiVG9wIjowLjAsIkxlZnQiOjAuMCwiUmlnaHQiOjAuMCwiQm90dG9tIjowLjB9LCJQYWRkaW5nIjp7IiRpZCI6IjU1OSIsIlRvcCI6MC4wLCJMZWZ0IjowLjAsIlJpZ2h0IjowLjAsIkJvdHRvbSI6MC4wfSwiQmFja2dyb3VuZCI6eyIkaWQiOiI1NjAiLCJDb2xvciI6eyIkaWQiOiI1NjEiLCJBIjoyNTUsIlIiOjE1OSwiRyI6NDEsIkIiOjU0fX0sIklzVmlzaWJsZSI6dHJ1ZSwiV2lkdGgiOjEyLjAsIkhlaWdodCI6MTQuMCwiQm9yZGVyU3R5bGUiOnsiJGlkIjoiNTYyIiwiTGluZUNvbG9yIjp7IiRpZCI6IjU2MyIsIiR0eXBlIjoiTkxSRS5Db21tb24uRG9tLlNvbGlkQ29sb3JCcnVzaCwgTkxSRS5Db21tb24iLCJDb2xvciI6eyIkaWQiOiI1NjQiLCJBIjoyNTUsIlIiOjIzNCwiRyI6MjIsIkIiOjMwfX0sIkxpbmVXZWlnaHQiOjAuMCwiTGluZVR5cGUiOjAsIlBhcmVudFN0eWxlIjpudWxsfSwiUGFyZW50U3R5bGUiOm51bGx9LCJUaXRsZVN0eWxlIjp7IiRpZCI6IjU2NSIsIkZvbnRTZXR0aW5ncyI6eyIkaWQiOiI1NjYiLCJGb250U2l6ZSI6MTEsIkZvbnROYW1lIjoiQ2FsaWJyaSIsIklzQm9sZCI6ZmFsc2UsIklzSXRhbGljIjpmYWxzZSwiSXNVbmRlcmxpbmVkIjpmYWxzZSwiUGFyZW50U3R5bGUiOm51bGx9LCJBdXRvU2l6ZSI6MCwiRm9yZWdyb3VuZCI6eyIkaWQiOiI1NjciLCJDb2xvciI6eyIkaWQiOiI1NjgiLCJBIjoyNTUsIlIiOjAsIkciOjAsIkIiOjB9fSwiTWF4V2lkdGgiOjIwMC4wLCJNYXhIZWlnaHQiOiJJbmZpbml0eSIsIlNtYXJ0Rm9yZWdyb3VuZElzQWN0aXZlIjpmYWxzZSwiSG9yaXpvbnRhbEFsaWdubWVudCI6MiwiVmVydGljYWxBbGlnbm1lbnQiOjEsIlNtYXJ0Rm9yZWdyb3VuZCI6bnVsbCwiQmFja2dyb3VuZEZpbGxUeXBlIjowLCJNYXJnaW4iOnsiJGlkIjoiNTY5IiwiVG9wIjowLjAsIkxlZnQiOjAuMCwiUmlnaHQiOjAuMCwiQm90dG9tIjowLjB9LCJQYWRkaW5nIjp7IiRpZCI6IjU3MCIsIlRvcCI6MC4wLCJMZWZ0IjowLjAsIlJpZ2h0IjowLjAsIkJvdHRvbSI6MC4wfSwiQmFja2dyb3VuZCI6eyIkaWQiOiI1NzEiLCJDb2xvciI6eyIkaWQiOiI1NzIiLCJBIjoyNTUsIlIiOjAsIkciOjAsIkIiOjB9fSwiSXNWaXNpYmxlIjp0cnVlLCJXaWR0aCI6MC4wLCJIZWlnaHQiOjAuMCwiQm9yZGVyU3R5bGUiOnsiJGlkIjoiNTczIiwiTGluZUNvbG9yIjpudWxsLCJMaW5lV2VpZ2h0IjowLjAsIkxpbmVUeXBlIjowLCJQYXJlbnRTdHlsZSI6bnVsbH0sIlBhcmVudFN0eWxlIjpudWxsfSwiRGF0ZVN0eWxlIjp7IiRpZCI6IjU3NCIsIkZvbnRTZXR0aW5ncyI6eyIkaWQiOiI1NzUiLCJGb250U2l6ZSI6MTAsIkZvbnROYW1lIjoiQ2FsaWJyaSIsIklzQm9sZCI6ZmFsc2UsIklzSXRhbGljIjpmYWxzZSwiSXNVbmRlcmxpbmVkIjpmYWxzZSwiUGFyZW50U3R5bGUiOm51bGx9LCJBdXRvU2l6ZSI6MCwiRm9yZWdyb3VuZCI6eyIkaWQiOiI1NzYiLCJDb2xvciI6eyIkaWQiOiI1NzciLCJBIjoyNTUsIlIiOjUwLCJHIjo1MCwiQiI6NTB9fSwiTWF4V2lkdGgiOjIwMC4wLCJNYXhIZWlnaHQiOiJJbmZpbml0eSIsIlNtYXJ0Rm9yZWdyb3VuZElzQWN0aXZlIjpmYWxzZSwiSG9yaXpvbnRhbEFsaWdubWVudCI6MCwiVmVydGljYWxBbGlnbm1lbnQiOjEsIlNtYXJ0Rm9yZWdyb3VuZCI6bnVsbCwiQmFja2dyb3VuZEZpbGxUeXBlIjowLCJNYXJnaW4iOnsiJGlkIjoiNTc4IiwiVG9wIjowLjAsIkxlZnQiOjAuMCwiUmlnaHQiOjAuMCwiQm90dG9tIjowLjB9LCJQYWRkaW5nIjp7IiRpZCI6IjU3OSIsIlRvcCI6MC4wLCJMZWZ0IjowLjAsIlJpZ2h0IjowLjAsIkJvdHRvbSI6MC4wfSwiQmFja2dyb3VuZCI6eyIkaWQiOiI1ODAiLCJDb2xvciI6eyIkaWQiOiI1ODEiLCJBIjoyNTUsIlIiOjUwLCJHIjo1MCwiQiI6NTB9fSwiSXNWaXNpYmxlIjp0cnVlLCJXaWR0aCI6MC4wLCJIZWlnaHQiOjAuMCwiQm9yZGVyU3R5bGUiOnsiJGlkIjoiNTgyIiwiTGluZUNvbG9yIjpudWxsLCJMaW5lV2VpZ2h0IjowLjAsIkxpbmVUeXBlIjowLCJQYXJlbnRTdHlsZSI6bnVsbH0sIlBhcmVudFN0eWxlIjpudWxsfSwiRGF0ZUZvcm1hdCI6eyIkaWQiOiI1ODM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NTg0IiwiRm9ybWF0IjowLCJJc1Zpc2libGUiOmZhbHNlLCJMYXN0S25vd25WaXNpYmlsaXR5U3RhdGUiOmZhbHNlfSwiSXNWaXNpYmxlIjp0cnVlLCJQYXJlbnRTdHlsZSI6bnVsbH0sIkRlZmF1bHRTd2ltbGFuZUFjdGl2aXR5U3R5bGUiOnsiJGlkIjoiNTg1IiwiSGVhZGVyU3R5bGUiOnsiJGlkIjoiNTg2IiwiVGV4dFN0eWxlIjp7IiRpZCI6IjU4NyIsIkZvbnRTZXR0aW5ncyI6eyIkaWQiOiI1ODgiLCJGb250U2l6ZSI6MTEsIkZvbnROYW1lIjoiQ2FsaWJyaSIsIklzQm9sZCI6ZmFsc2UsIklzSXRhbGljIjpmYWxzZSwiSXNVbmRlcmxpbmVkIjpmYWxzZSwiUGFyZW50U3R5bGUiOm51bGx9LCJBdXRvU2l6ZSI6MiwiRm9yZWdyb3VuZCI6eyIkaWQiOiI1ODkiLCJDb2xvciI6eyIkaWQiOiI1OTAiLCJBIjoyNTUsIlIiOjAsIkciOjAsIkIiOjB9fSwiTWF4V2lkdGgiOiJJbmZpbml0eSIsIk1heEhlaWdodCI6IkluZmluaXR5IiwiU21hcnRGb3JlZ3JvdW5kSXNBY3RpdmUiOmZhbHNlLCJIb3Jpem9udGFsQWxpZ25tZW50IjowLCJWZXJ0aWNhbEFsaWdubWVudCI6MCwiU21hcnRGb3JlZ3JvdW5kIjpudWxsLCJCYWNrZ3JvdW5kRmlsbFR5cGUiOjAsIk1hcmdpbiI6eyIkaWQiOiI1OTEiLCJUb3AiOjAuMCwiTGVmdCI6MC4wLCJSaWdodCI6MC4wLCJCb3R0b20iOjAuMH0sIlBhZGRpbmciOnsiJGlkIjoiNTkyIiwiVG9wIjowLjAsIkxlZnQiOjAuMCwiUmlnaHQiOjAuMCwiQm90dG9tIjowLjB9LCJCYWNrZ3JvdW5kIjp7IiRpZCI6IjU5MyIsIkNvbG9yIjp7IiRpZCI6IjU5NCIsIkEiOjI1NSwiUiI6MCwiRyI6MCwiQiI6MH19LCJJc1Zpc2libGUiOnRydWUsIldpZHRoIjowLjAsIkhlaWdodCI6MC4wLCJCb3JkZXJTdHlsZSI6bnVsbCwiUGFyZW50U3R5bGUiOm51bGx9LCJSZWN0YW5nbGVTdHlsZSI6eyIkaWQiOiI1OTUiLCJNYXJnaW4iOnsiJGlkIjoiNTk2IiwiVG9wIjowLjAsIkxlZnQiOjAuMCwiUmlnaHQiOjAuMCwiQm90dG9tIjowLjB9LCJQYWRkaW5nIjp7IiRpZCI6IjU5NyIsIlRvcCI6MC4wLCJMZWZ0IjowLjAsIlJpZ2h0IjowLjAsIkJvdHRvbSI6MC4wfSwiQmFja2dyb3VuZCI6eyIkaWQiOiI1OTgiLCJDb2xvciI6eyIkaWQiOiI1OTkiLCJBIjoxMjcsIlIiOjE1OSwiRyI6NDEsIkIiOjU0fX0sIklzVmlzaWJsZSI6dHJ1ZSwiV2lkdGgiOjAuMCwiSGVpZ2h0IjowLjAsIkJvcmRlclN0eWxlIjp7IiRpZCI6IjYwMCIsIkxpbmVDb2xvciI6eyIkaWQiOiI2MDEiLCIkdHlwZSI6Ik5MUkUuQ29tbW9uLkRvbS5Tb2xpZENvbG9yQnJ1c2gsIE5MUkUuQ29tbW9uIiwiQ29sb3IiOnsiJGlkIjoiNjAyIiwiQSI6MjU1LCJSIjoyNTUsIkciOjI1NSwiQiI6MjU1fX0sIkxpbmVXZWlnaHQiOjAuMCwiTGluZVR5cGUiOjAsIlBhcmVudFN0eWxlIjpudWxsfSwiUGFyZW50U3R5bGUiOm51bGx9LCJNYXJnaW4iOnsiJGlkIjoiNjAzIiwiVG9wIjowLjAsIkxlZnQiOjAuMCwiUmlnaHQiOjAuMCwiQm90dG9tIjowLjB9LCJQYWRkaW5nIjp7IiRpZCI6IjYwNCIsIlRvcCI6MC4wLCJMZWZ0IjowLjAsIlJpZ2h0IjowLjAsIkJvdHRvbSI6MC4wfSwiQmFja2dyb3VuZCI6bnVsbCwiSXNWaXNpYmxlIjp0cnVlLCJXaWR0aCI6MC4wLCJIZWlnaHQiOjAuMCwiQm9yZGVyU3R5bGUiOm51bGwsIlBhcmVudFN0eWxlIjpudWxsfSwiQmFja2dyb3VuZFN0eWxlIjp7IiRpZCI6IjYwNSIsIk1hcmdpbiI6eyIkaWQiOiI2MDYiLCJUb3AiOjAuMCwiTGVmdCI6MC4wLCJSaWdodCI6MC4wLCJCb3R0b20iOjAuMH0sIlBhZGRpbmciOnsiJGlkIjoiNjA3IiwiVG9wIjowLjAsIkxlZnQiOjAuMCwiUmlnaHQiOjAuMCwiQm90dG9tIjowLjB9LCJCYWNrZ3JvdW5kIjp7IiRpZCI6IjYwOCIsIkNvbG9yIjp7IiRpZCI6IjYwOSIsIkEiOjUxLCJSIjoyMDAsIkciOjIwMCwiQiI6MjAwfX0sIklzVmlzaWJsZSI6dHJ1ZSwiV2lkdGgiOjAuMCwiSGVpZ2h0IjowLjAsIkJvcmRlclN0eWxlIjp7IiRpZCI6IjYxMCIsIkxpbmVDb2xvciI6eyIkaWQiOiI2MTEiLCIkdHlwZSI6Ik5MUkUuQ29tbW9uLkRvbS5Tb2xpZENvbG9yQnJ1c2gsIE5MUkUuQ29tbW9uIiwiQ29sb3IiOnsiJGlkIjoiNjEyIiwiQSI6MjU1LCJSIjoyMzQsIkciOjIyLCJCIjozMH19LCJMaW5lV2VpZ2h0IjowLjAsIkxpbmVUeXBlIjowLCJQYXJlbnRTdHlsZSI6bnVsbH0sIlBhcmVudFN0eWxlIjpudWxsfSwiTWFyZ2luIjp7IiRpZCI6IjYxMyIsIlRvcCI6MC4wLCJMZWZ0IjowLjAsIlJpZ2h0IjowLjAsIkJvdHRvbSI6MC4wfSwiUGFkZGluZyI6eyIkaWQiOiI2MTQiLCJUb3AiOjAuMCwiTGVmdCI6MC4wLCJSaWdodCI6MC4wLCJCb3R0b20iOjAuMH0sIklzVmlzaWJsZSI6dHJ1ZSwiV2lkdGgiOjAuMCwiSGVpZ2h0IjowLjAsIkJvcmRlclN0eWxlIjp7IiRpZCI6IjYxNSIsIkxpbmVDb2xvciI6bnVsbCwiTGluZVdlaWdodCI6MC4wLCJMaW5lVHlwZSI6MCwiUGFyZW50U3R5bGUiOm51bGx9LCJQYXJlbnRTdHlsZSI6bnVsbH0sIk1hcmdpbiI6eyIkaWQiOiI2MTYiLCJUb3AiOjAuMCwiTGVmdCI6MC4wLCJSaWdodCI6MC4wLCJCb3R0b20iOjAuMH0sIlBhZGRpbmciOnsiJGlkIjoiNjE3IiwiVG9wIjowLjAsIkxlZnQiOjAuMCwiUmlnaHQiOjAuMCwiQm90dG9tIjowLjB9LCJJc1Zpc2libGUiOnRydWUsIldpZHRoIjowLjAsIkhlaWdodCI6MC4wLCJCb3JkZXJTdHlsZSI6eyIkaWQiOiI2MTgiLCJMaW5lQ29sb3IiOm51bGwsIkxpbmVXZWlnaHQiOjAuMCwiTGluZVR5cGUiOjAsIlBhcmVudFN0eWxlIjpudWxsfSwiUGFyZW50U3R5bGUiOm51bGx9LHsiJGlkIjoiNjE5IiwiU3R5bGVJZCI6ImIyNGY4MDQ1LWY2OWItNGE0My04MjlmLWE1NjUwM2ZkY2Q2OSIsIkhlYWRlclN0eWxlIjp7IiRpZCI6IjYyMCIsIlRleHRJc1ZlcnRpY2FsIjpmYWxzZSwiVGV4dFN0eWxlIjp7IiRpZCI6IjYyMSIsIkZvbnRTZXR0aW5ncyI6eyIkaWQiOiI2MjIiLCJGb250U2l6ZSI6MTEsIkZvbnROYW1lIjoiQ2FsaWJyaSIsIklzQm9sZCI6ZmFsc2UsIklzSXRhbGljIjpmYWxzZSwiSXNVbmRlcmxpbmVkIjpmYWxzZSwiUGFyZW50U3R5bGUiOm51bGx9LCJBdXRvU2l6ZSI6MiwiRm9yZWdyb3VuZCI6eyIkaWQiOiI2MjMiLCJDb2xvciI6eyIkaWQiOiI2MjQiLCJBIjoyNTUsIlIiOjI1NSwiRyI6MjU1LCJCIjoyNTV9fSwiTWF4V2lkdGgiOiJJbmZpbml0eSIsIk1heEhlaWdodCI6IkluZmluaXR5IiwiU21hcnRGb3JlZ3JvdW5kSXNBY3RpdmUiOmZhbHNlLCJIb3Jpem9udGFsQWxpZ25tZW50IjoxLCJWZXJ0aWNhbEFsaWdubWVudCI6MCwiU21hcnRGb3JlZ3JvdW5kIjpudWxsLCJCYWNrZ3JvdW5kRmlsbFR5cGUiOjAsIk1hcmdpbiI6eyIkaWQiOiI2MjUiLCJUb3AiOjAuMCwiTGVmdCI6MC4wLCJSaWdodCI6MC4wLCJCb3R0b20iOjAuMH0sIlBhZGRpbmciOnsiJGlkIjoiNjI2IiwiVG9wIjowLjAsIkxlZnQiOjAuMCwiUmlnaHQiOjAuMCwiQm90dG9tIjowLjB9LCJCYWNrZ3JvdW5kIjp7IiRpZCI6IjYyNyIsIkNvbG9yIjp7IiRpZCI6IjYyOCIsIkEiOjI1NSwiUiI6MjU1LCJHIjoyNTUsIkIiOjI1NX19LCJJc1Zpc2libGUiOnRydWUsIldpZHRoIjowLjAsIkhlaWdodCI6MC4wLCJCb3JkZXJTdHlsZSI6bnVsbCwiUGFyZW50U3R5bGUiOm51bGx9LCJSZWN0YW5nbGVTdHlsZSI6eyIkaWQiOiI2MjkiLCJNYXJnaW4iOnsiJGlkIjoiNjMwIiwiVG9wIjowLjAsIkxlZnQiOjAuMCwiUmlnaHQiOjAuMCwiQm90dG9tIjowLjB9LCJQYWRkaW5nIjp7IiRpZCI6IjYzMSIsIlRvcCI6MC4wLCJMZWZ0IjowLjAsIlJpZ2h0IjowLjAsIkJvdHRvbSI6MC4wfSwiQmFja2dyb3VuZCI6eyIkaWQiOiI2MzIiLCJDb2xvciI6eyIkaWQiOiI2MzMiLCJBIjoyNTUsIlIiOjI3LCJHIjo4OCwiQiI6MTI0fX0sIklzVmlzaWJsZSI6dHJ1ZSwiV2lkdGgiOjAuMCwiSGVpZ2h0IjowLjAsIkJvcmRlclN0eWxlIjp7IiRpZCI6IjYzNCIsIkxpbmVDb2xvciI6eyIkaWQiOiI2MzUiLCIkdHlwZSI6Ik5MUkUuQ29tbW9uLkRvbS5Tb2xpZENvbG9yQnJ1c2gsIE5MUkUuQ29tbW9uIiwiQ29sb3IiOnsiJGlkIjoiNjM2IiwiQSI6MjU1LCJSIjoyNTUsIkciOjI1NSwiQiI6MjU1fX0sIkxpbmVXZWlnaHQiOjAuMCwiTGluZVR5cGUiOjAsIlBhcmVudFN0eWxlIjpudWxsfSwiUGFyZW50U3R5bGUiOm51bGx9LCJNYXJnaW4iOnsiJGlkIjoiNjM3IiwiVG9wIjowLjAsIkxlZnQiOjAuMCwiUmlnaHQiOjAuMCwiQm90dG9tIjowLjB9LCJQYWRkaW5nIjp7IiRpZCI6IjYzOCIsIlRvcCI6MC4wLCJMZWZ0IjowLjAsIlJpZ2h0IjowLjAsIkJvdHRvbSI6MC4wfSwiQmFja2dyb3VuZCI6bnVsbCwiSXNWaXNpYmxlIjp0cnVlLCJXaWR0aCI6MC4wLCJIZWlnaHQiOjAuMCwiQm9yZGVyU3R5bGUiOm51bGwsIlBhcmVudFN0eWxlIjpudWxsfSwiQmFja2dyb3VuZFN0eWxlIjp7IiRpZCI6IjYzOSIsIk1hcmdpbiI6eyIkaWQiOiI2NDAiLCJUb3AiOjAuMCwiTGVmdCI6MC4wLCJSaWdodCI6MC4wLCJCb3R0b20iOjAuMH0sIlBhZGRpbmciOnsiJGlkIjoiNjQxIiwiVG9wIjowLjAsIkxlZnQiOjAuMCwiUmlnaHQiOjAuMCwiQm90dG9tIjowLjB9LCJCYWNrZ3JvdW5kIjp7IiRpZCI6IjY0MiIsIkNvbG9yIjp7IiRpZCI6IjY0MyIsIkEiOjUxLCJSIjoyMDAsIkciOjIwMCwiQiI6MjAwfX0sIklzVmlzaWJsZSI6dHJ1ZSwiV2lkdGgiOjAuMCwiSGVpZ2h0IjowLjAsIkJvcmRlclN0eWxlIjp7IiRpZCI6IjY0NCIsIkxpbmVDb2xvciI6eyIkaWQiOiI2NDUiLCIkdHlwZSI6Ik5MUkUuQ29tbW9uLkRvbS5Tb2xpZENvbG9yQnJ1c2gsIE5MUkUuQ29tbW9uIiwiQ29sb3IiOnsiJGlkIjoiNjQ2IiwiQSI6MjU1LCJSIjoyMzQsIkciOjIyLCJCIjozMH19LCJMaW5lV2VpZ2h0IjowLjAsIkxpbmVUeXBlIjowLCJQYXJlbnRTdHlsZSI6bnVsbH0sIlBhcmVudFN0eWxlIjpudWxsfSwiSXNBYm92ZVRpbWViYW5kIjpmYWxzZSwiU3BhY2luZyI6MiwiRGVmYXVsdFN3aW1sYW5lVGFza1N0eWxlIjp7IiRpZCI6IjY0NyIsIiR0eXBlIjoiTkxSRS5Db21tb24uRG9tLlN0eWxlcy5FeHBsaWNpdFNldGFibGVUYXNrU3R5bGUsIE5MUkUuQ29tbW9uIiwiU2hhcGUiOjQsIlNoYXBlVGhpY2tuZXNzIjowLCJEdXJhdGlvbkZvcm1hdCI6MCwiSW5jbHVkZU5vbldvcmtpbmdEYXlzSW5EdXJhdGlvbiI6ZmFsc2UsIlBlcmNlbnRhZ2VDb21wbGV0ZVN0eWxlIjp7IiRpZCI6IjY0OCIsIkZvbnRTZXR0aW5ncyI6eyIkaWQiOiI2NDkiLCJGb250U2l6ZSI6MTAsIkZvbnROYW1lIjoiQ2FsaWJyaSIsIklzQm9sZCI6ZmFsc2UsIklzSXRhbGljIjpmYWxzZSwiSXNVbmRlcmxpbmVkIjpmYWxzZSwiUGFyZW50U3R5bGUiOm51bGx9LCJBdXRvU2l6ZSI6MCwiRm9yZWdyb3VuZCI6eyIkaWQiOiI2NTAiLCJDb2xvciI6eyIkaWQiOiI2NTEiLCJBIjoyNTUsIlIiOjIzMiwiRyI6MjMyLCJCIjoyMzJ9fSwiTWF4V2lkdGgiOjIwMC4wLCJNYXhIZWlnaHQiOiJJbmZpbml0eSIsIlNtYXJ0Rm9yZWdyb3VuZElzQWN0aXZlIjpmYWxzZSwiSG9yaXpvbnRhbEFsaWdubWVudCI6MSwiVmVydGljYWxBbGlnbm1lbnQiOjEsIlNtYXJ0Rm9yZWdyb3VuZCI6bnVsbCwiQmFja2dyb3VuZEZpbGxUeXBlIjowLCJNYXJnaW4iOnsiJGlkIjoiNjUyIiwiVG9wIjowLjAsIkxlZnQiOjAuMCwiUmlnaHQiOjAuMCwiQm90dG9tIjowLjB9LCJQYWRkaW5nIjp7IiRpZCI6IjY1MyIsIlRvcCI6MC4wLCJMZWZ0IjowLjAsIlJpZ2h0IjowLjAsIkJvdHRvbSI6MC4wfSwiQmFja2dyb3VuZCI6eyIkaWQiOiI2NTQiLCJDb2xvciI6eyIkaWQiOiI2NTUiLCJBIjo4OSwiUiI6MCwiRyI6MCwiQiI6MH19LCJJc1Zpc2libGUiOnRydWUsIldpZHRoIjowLjAsIkhlaWdodCI6MC4wLCJCb3JkZXJTdHlsZSI6eyIkaWQiOiI2NTYiLCJMaW5lQ29sb3IiOm51bGwsIkxpbmVXZWlnaHQiOjAuMCwiTGluZVR5cGUiOjAsIlBhcmVudFN0eWxlIjpudWxsfSwiUGFyZW50U3R5bGUiOm51bGx9LCJEdXJhdGlvblN0eWxlIjp7IiRpZCI6IjY1NyIsIkZvbnRTZXR0aW5ncyI6eyIkaWQiOiI2NTgiLCJGb250U2l6ZSI6MTAsIkZvbnROYW1lIjoiQ2FsaWJyaSIsIklzQm9sZCI6ZmFsc2UsIklzSXRhbGljIjpmYWxzZSwiSXNVbmRlcmxpbmVkIjpmYWxzZSwiUGFyZW50U3R5bGUiOm51bGx9LCJBdXRvU2l6ZSI6MCwiRm9yZWdyb3VuZCI6eyIkaWQiOiI2NTkiLCJDb2xvciI6eyIkaWQiOiI2NjAiLCJBIjoyNTUsIlIiOjUwLCJHIjo1MCwiQiI6NTB9fSwiTWF4V2lkdGgiOjIwMC4wLCJNYXhIZWlnaHQiOiJJbmZpbml0eSIsIlNtYXJ0Rm9yZWdyb3VuZElzQWN0aXZlIjpmYWxzZSwiSG9yaXpvbnRhbEFsaWdubWVudCI6MCwiVmVydGljYWxBbGlnbm1lbnQiOjEsIlNtYXJ0Rm9yZWdyb3VuZCI6bnVsbCwiQmFja2dyb3VuZEZpbGxUeXBlIjowLCJNYXJnaW4iOnsiJGlkIjoiNjYxIiwiVG9wIjowLjAsIkxlZnQiOjAuMCwiUmlnaHQiOjAuMCwiQm90dG9tIjowLjB9LCJQYWRkaW5nIjp7IiRpZCI6IjY2MiIsIlRvcCI6MC4wLCJMZWZ0IjowLjAsIlJpZ2h0IjowLjAsIkJvdHRvbSI6MC4wfSwiQmFja2dyb3VuZCI6eyIkaWQiOiI2NjMiLCJDb2xvciI6eyIkaWQiOiI2NjQiLCJBIjoyNTUsIlIiOjUwLCJHIjo1MCwiQiI6NTB9fSwiSXNWaXNpYmxlIjp0cnVlLCJXaWR0aCI6MC4wLCJIZWlnaHQiOjAuMCwiQm9yZGVyU3R5bGUiOnsiJGlkIjoiNjY1IiwiTGluZUNvbG9yIjpudWxsLCJMaW5lV2VpZ2h0IjowLjAsIkxpbmVUeXBlIjowLCJQYXJlbnRTdHlsZSI6bnVsbH0sIlBhcmVudFN0eWxlIjpudWxsfSwiSG9yaXpvbnRhbENvbm5lY3RvclN0eWxlIjp7IiRpZCI6IjY2NiIsIkxpbmVDb2xvciI6eyIkaWQiOiI2NjciLCIkdHlwZSI6Ik5MUkUuQ29tbW9uLkRvbS5Tb2xpZENvbG9yQnJ1c2gsIE5MUkUuQ29tbW9uIiwiQ29sb3IiOnsiJGlkIjoiNjY4IiwiQSI6MjU1LCJSIjowLCJHIjowLCJCIjowfX0sIkxpbmVXZWlnaHQiOjAuMCwiTGluZVR5cGUiOjAsIlBhcmVudFN0eWxlIjpudWxsfSwiVmVydGljYWxDb25uZWN0b3JTdHlsZSI6eyIkaWQiOiI2NjkiLCJMaW5lQ29sb3IiOnsiJGlkIjoiNjcwIiwiJHR5cGUiOiJOTFJFLkNvbW1vbi5Eb20uU29saWRDb2xvckJydXNoLCBOTFJFLkNvbW1vbiIsIkNvbG9yIjp7IiRpZCI6IjY3MSIsIkEiOjI1NSwiUiI6MCwiRyI6MCwiQiI6MH19LCJMaW5lV2VpZ2h0IjowLjAsIkxpbmVUeXBlIjowLCJQYXJlbnRTdHlsZSI6bnVsbH0sIk1hcmdpbiI6bnVsbCwiU3RhcnREYXRlUG9zaXRpb24iOjMsIkVuZERhdGVQb3NpdGlvbiI6MywiRGF0ZUlzVmlzaWJsZSI6dHJ1ZSwiVGl0bGVQb3NpdGlvbiI6NCwiRHVyYXRpb25Qb3NpdGlvbiI6NiwiUGVyY2VudGFnZUNvbXBsZXRlZFBvc2l0aW9uIjoyLCJTcGFjaW5nIjozLCJJc0JlbG93VGltZWJhbmQiOmZhbHNlLCJQZXJjZW50YWdlQ29tcGxldGVTaGFwZU9wYWNpdHkiOjM1LCJTaGFwZVN0eWxlIjp7IiRpZCI6IjY3MiIsIk1hcmdpbiI6eyIkaWQiOiI2NzMiLCJUb3AiOjAuMCwiTGVmdCI6NC4wLCJSaWdodCI6NC4wLCJCb3R0b20iOjAuMH0sIlBhZGRpbmciOnsiJGlkIjoiNjc0IiwiVG9wIjowLjAsIkxlZnQiOjAuMCwiUmlnaHQiOjAuMCwiQm90dG9tIjowLjB9LCJCYWNrZ3JvdW5kIjp7IiRpZCI6IjY3NSIsIkNvbG9yIjp7IiRpZCI6IjY3NiIsIkEiOjI1NSwiUiI6MjcsIkciOjg4LCJCIjoxMjR9fSwiSXNWaXNpYmxlIjp0cnVlLCJXaWR0aCI6MC4wLCJIZWlnaHQiOjEwLjAsIkJvcmRlclN0eWxlIjp7IiRpZCI6IjY3NyIsIkxpbmVDb2xvciI6eyIkaWQiOiI2NzgiLCIkdHlwZSI6Ik5MUkUuQ29tbW9uLkRvbS5Tb2xpZENvbG9yQnJ1c2gsIE5MUkUuQ29tbW9uIiwiQ29sb3IiOnsiJGlkIjoiNjc5IiwiQSI6MjU1LCJSIjoyMzQsIkciOjIyLCJCIjozMH19LCJMaW5lV2VpZ2h0IjowLjAsIkxpbmVUeXBlIjowLCJQYXJlbnRTdHlsZSI6bnVsbH0sIlBhcmVudFN0eWxlIjpudWxsfSwiVGl0bGVTdHlsZSI6eyIkaWQiOiI2ODAiLCJGb250U2V0dGluZ3MiOnsiJGlkIjoiNjgxIiwiRm9udFNpemUiOjExLCJGb250TmFtZSI6IkNhbGlicmkiLCJJc0JvbGQiOmZhbHNlLCJJc0l0YWxpYyI6ZmFsc2UsIklzVW5kZXJsaW5lZCI6ZmFsc2UsIlBhcmVudFN0eWxlIjpudWxsfSwiQXV0b1NpemUiOjAsIkZvcmVncm91bmQiOnsiJGlkIjoiNjgyIiwiQ29sb3IiOnsiJGlkIjoiNjgz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Y4NCIsIlRvcCI6MC4wLCJMZWZ0IjowLjAsIlJpZ2h0IjowLjAsIkJvdHRvbSI6MC4wfSwiUGFkZGluZyI6eyIkaWQiOiI2ODUiLCJUb3AiOjAuMCwiTGVmdCI6MC4wLCJSaWdodCI6MC4wLCJCb3R0b20iOjAuMH0sIkJhY2tncm91bmQiOnsiJGlkIjoiNjg2IiwiQ29sb3IiOnsiJGlkIjoiNjg3IiwiQSI6MjU1LCJSIjowLCJHIjowLCJCIjowfX0sIklzVmlzaWJsZSI6dHJ1ZSwiV2lkdGgiOjAuMCwiSGVpZ2h0IjowLjAsIkJvcmRlclN0eWxlIjp7IiRpZCI6IjY4OCIsIkxpbmVDb2xvciI6bnVsbCwiTGluZVdlaWdodCI6MC4wLCJMaW5lVHlwZSI6MCwiUGFyZW50U3R5bGUiOm51bGx9LCJQYXJlbnRTdHlsZSI6bnVsbH0sIkRhdGVTdHlsZSI6eyIkaWQiOiI2ODkiLCJGb250U2V0dGluZ3MiOnsiJGlkIjoiNjkwIiwiRm9udFNpemUiOjEwLCJGb250TmFtZSI6IkNhbGlicmkiLCJJc0JvbGQiOmZhbHNlLCJJc0l0YWxpYyI6ZmFsc2UsIklzVW5kZXJsaW5lZCI6ZmFsc2UsIlBhcmVudFN0eWxlIjpudWxsfSwiQXV0b1NpemUiOjAsIkZvcmVncm91bmQiOnsiJGlkIjoiNjkxIiwiQ29sb3IiOnsiJGlkIjoiNjkyIiwiQSI6MjU1LCJSIjo1MCwiRyI6NTAsIkIiOjUwfX0sIk1heFdpZHRoIjoyMDAuMCwiTWF4SGVpZ2h0IjoiSW5maW5pdHkiLCJTbWFydEZvcmVncm91bmRJc0FjdGl2ZSI6ZmFsc2UsIkhvcml6b250YWxBbGlnbm1lbnQiOjIsIlZlcnRpY2FsQWxpZ25tZW50IjoxLCJTbWFydEZvcmVncm91bmQiOm51bGwsIkJhY2tncm91bmRGaWxsVHlwZSI6MCwiTWFyZ2luIjp7IiRpZCI6IjY5MyIsIlRvcCI6MC4wLCJMZWZ0IjowLjAsIlJpZ2h0IjowLjAsIkJvdHRvbSI6MC4wfSwiUGFkZGluZyI6eyIkaWQiOiI2OTQiLCJUb3AiOjAuMCwiTGVmdCI6MC4wLCJSaWdodCI6MC4wLCJCb3R0b20iOjAuMH0sIkJhY2tncm91bmQiOnsiJGlkIjoiNjk1IiwiQ29sb3IiOnsiJGlkIjoiNjk2IiwiQSI6MjU1LCJSIjo1MCwiRyI6NTAsIkIiOjUwfX0sIklzVmlzaWJsZSI6dHJ1ZSwiV2lkdGgiOjAuMCwiSGVpZ2h0IjowLjAsIkJvcmRlclN0eWxlIjp7IiRpZCI6IjY5NyIsIkxpbmVDb2xvciI6bnVsbCwiTGluZVdlaWdodCI6MC4wLCJMaW5lVHlwZSI6MCwiUGFyZW50U3R5bGUiOm51bGx9LCJQYXJlbnRTdHlsZSI6bnVsbH0sIkRhdGVGb3JtYXQiOnsiJGlkIjoiNjk4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Y5OSIsIkZvcm1hdCI6MCwiSXNWaXNpYmxlIjpmYWxzZSwiTGFzdEtub3duVmlzaWJpbGl0eVN0YXRlIjpmYWxzZX0sIklzVmlzaWJsZSI6dHJ1ZSwiUGFyZW50U3R5bGUiOm51bGwsIl9leHBsaWNpdGx5U2V0Ijp7IiRpZCI6IjcwMCIsIlNoYXBlU3R5bGUiOmZhbHNlLCJUaXRsZVN0eWxlIjpmYWxzZSwiRGF0ZVN0eWxlIjpmYWxzZSwiSG9yaXpvbnRhbENvbm5lY3RvclN0eWxlIjpmYWxzZSwiVmVydGljYWxDb25uZWN0b3JTdHlsZSI6ZmFsc2UsIlBlcmNlbnRhZ2VDb21wbGV0ZVNoYXBlT3BhY2l0eSI6ZmFsc2UsIlNoYXBlIjpmYWxzZSwiU2hhcGVUaGlja25lc3MiOmZhbHNlLCJEdXJhdGlvbkZvcm1hdCI6ZmFsc2UsIkluY2x1ZGVOb25Xb3JraW5nRGF5c0luRHVyYXRpb24iOmZhbHNlLCJNYXJnaW4iOmZhbHNlLCJTdGFydERhdGVQb3NpdGlvbiI6ZmFsc2UsIkVuZERhdGVQb3NpdGlvbiI6ZmFsc2UsIlRpdGxlUG9zaXRpb24iOmZhbHNlLCJEdXJhdGlvblBvc2l0aW9uIjpmYWxzZSwiUGVyY2VudGFnZUNvbXBsZXRlZFBvc2l0aW9uIjpmYWxzZSwiU3BhY2luZyI6ZmFsc2UsIklzQmVsb3dUaW1lYmFuZCI6ZmFsc2UsIkRhdGVGb3JtYXQiOmZhbHNlLCJXZWVrTnVtYmVyaW5nIjpmYWxzZSwiSXNWaXNpYmxlIjpmYWxzZX19LCJEZWZhdWx0U3dpbWxhbmVNb3RTdHlsZSI6eyIkaWQiOiI3MDEiLCJTaGFwZSI6MiwiQ29ubmVjdG9yTWFyZ2luIjp7IiRpZCI6IjcwMiIsIlRvcCI6MC4wLCJMZWZ0IjoyLjAsIlJpZ2h0IjoyLjAsIkJvdHRvbSI6MC4wfSwiQ29ubmVjdG9yU3R5bGUiOnsiJGlkIjoiNzAzIiwiTGluZUNvbG9yIjp7IiRpZCI6IjcwNCIsIiR0eXBlIjoiTkxSRS5Db21tb24uRG9tLlNvbGlkQ29sb3JCcnVzaCwgTkxSRS5Db21tb24iLCJDb2xvciI6eyIkaWQiOiI3MDUiLCJBIjoxMjcsIlIiOjIwLCJHIjo2NiwiQiI6OTN9fSwiTGluZVdlaWdodCI6MS4wLCJMaW5lVHlwZSI6MCwiUGFyZW50U3R5bGUiOm51bGx9LCJJc0JlbG93VGltZWJhbmQiOmZhbHNlLCJQb3NpdGlvbk9uVGFzayI6MSwiSGlkZURhdGUiOmZhbHNlLCJTaGFwZVNpemUiOjAsIlNwYWNpbmciOjAuMCwiUGFkZGluZyI6eyIkaWQiOiI3MDYiLCJUb3AiOjUuMCwiTGVmdCI6My4wLCJSaWdodCI6MC4wLCJCb3R0b20iOjIuMH0sIlNoYXBlU3R5bGUiOnsiJGlkIjoiNzA3IiwiTWFyZ2luIjp7IiRpZCI6IjcwOCIsIlRvcCI6MC4wLCJMZWZ0IjowLjAsIlJpZ2h0IjowLjAsIkJvdHRvbSI6MC4wfSwiUGFkZGluZyI6eyIkaWQiOiI3MDkiLCJUb3AiOjAuMCwiTGVmdCI6MC4wLCJSaWdodCI6MC4wLCJCb3R0b20iOjAuMH0sIkJhY2tncm91bmQiOnsiJGlkIjoiNzEwIiwiQ29sb3IiOnsiJGlkIjoiNzExIiwiQSI6MjU1LCJSIjoyMCwiRyI6NjYsIkIiOjkzfX0sIklzVmlzaWJsZSI6dHJ1ZSwiV2lkdGgiOjEyLjAsIkhlaWdodCI6MTQuMCwiQm9yZGVyU3R5bGUiOnsiJGlkIjoiNzEyIiwiTGluZUNvbG9yIjp7IiRpZCI6IjcxMyIsIiR0eXBlIjoiTkxSRS5Db21tb24uRG9tLlNvbGlkQ29sb3JCcnVzaCwgTkxSRS5Db21tb24iLCJDb2xvciI6eyIkaWQiOiI3MTQiLCJBIjoyNTUsIlIiOjI1NSwiRyI6MjU1LCJCIjoyNTV9fSwiTGluZVdlaWdodCI6MC4wLCJMaW5lVHlwZSI6MCwiUGFyZW50U3R5bGUiOm51bGx9LCJQYXJlbnRTdHlsZSI6bnVsbH0sIlRpdGxlU3R5bGUiOnsiJGlkIjoiNzE1IiwiRm9udFNldHRpbmdzIjp7IiRpZCI6IjcxNiIsIkZvbnRTaXplIjoxMSwiRm9udE5hbWUiOiJDYWxpYnJpIiwiSXNCb2xkIjpmYWxzZSwiSXNJdGFsaWMiOmZhbHNlLCJJc1VuZGVybGluZWQiOmZhbHNlLCJQYXJlbnRTdHlsZSI6bnVsbH0sIkF1dG9TaXplIjowLCJGb3JlZ3JvdW5kIjp7IiRpZCI6IjcxNyIsIkNvbG9yIjp7IiRpZCI6IjcxOCIsIkEiOjI1NSwiUiI6MCwiRyI6MCwiQiI6MH19LCJNYXhXaWR0aCI6MjAwLjAsIk1heEhlaWdodCI6IkluZmluaXR5IiwiU21hcnRGb3JlZ3JvdW5kSXNBY3RpdmUiOmZhbHNlLCJIb3Jpem9udGFsQWxpZ25tZW50IjoxLCJWZXJ0aWNhbEFsaWdubWVudCI6MSwiU21hcnRGb3JlZ3JvdW5kIjpudWxsLCJCYWNrZ3JvdW5kRmlsbFR5cGUiOjAsIk1hcmdpbiI6eyIkaWQiOiI3MTkiLCJUb3AiOjAuMCwiTGVmdCI6MC4wLCJSaWdodCI6MC4wLCJCb3R0b20iOjAuMH0sIlBhZGRpbmciOnsiJGlkIjoiNzIwIiwiVG9wIjowLjAsIkxlZnQiOjAuMCwiUmlnaHQiOjAuMCwiQm90dG9tIjowLjB9LCJCYWNrZ3JvdW5kIjp7IiRpZCI6IjcyMSIsIkNvbG9yIjp7IiRpZCI6IjcyMiIsIkEiOjI1NSwiUiI6MCwiRyI6MCwiQiI6MH19LCJJc1Zpc2libGUiOnRydWUsIldpZHRoIjowLjAsIkhlaWdodCI6MC4wLCJCb3JkZXJTdHlsZSI6eyIkaWQiOiI3MjMiLCJMaW5lQ29sb3IiOm51bGwsIkxpbmVXZWlnaHQiOjAuMCwiTGluZVR5cGUiOjAsIlBhcmVudFN0eWxlIjpudWxsfSwiUGFyZW50U3R5bGUiOm51bGx9LCJEYXRlU3R5bGUiOnsiJGlkIjoiNzI0IiwiRm9udFNldHRpbmdzIjp7IiRpZCI6IjcyNSIsIkZvbnRTaXplIjoxMCwiRm9udE5hbWUiOiJDYWxpYnJpIiwiSXNCb2xkIjpmYWxzZSwiSXNJdGFsaWMiOmZhbHNlLCJJc1VuZGVybGluZWQiOmZhbHNlLCJQYXJlbnRTdHlsZSI6bnVsbH0sIkF1dG9TaXplIjowLCJGb3JlZ3JvdW5kIjp7IiRpZCI6IjcyNiIsIkNvbG9yIjp7IiRpZCI6IjcyNyIsIkEiOjI1NSwiUiI6NTAsIkciOjUwLCJCIjo1MH19LCJNYXhXaWR0aCI6MjAwLjAsIk1heEhlaWdodCI6IkluZmluaXR5IiwiU21hcnRGb3JlZ3JvdW5kSXNBY3RpdmUiOmZhbHNlLCJIb3Jpem9udGFsQWxpZ25tZW50IjoxLCJWZXJ0aWNhbEFsaWdubWVudCI6MSwiU21hcnRGb3JlZ3JvdW5kIjpudWxsLCJCYWNrZ3JvdW5kRmlsbFR5cGUiOjAsIk1hcmdpbiI6eyIkaWQiOiI3MjgiLCJUb3AiOjAuMCwiTGVmdCI6MC4wLCJSaWdodCI6MC4wLCJCb3R0b20iOjAuMH0sIlBhZGRpbmciOnsiJGlkIjoiNzI5IiwiVG9wIjowLjAsIkxlZnQiOjAuMCwiUmlnaHQiOjAuMCwiQm90dG9tIjowLjB9LCJCYWNrZ3JvdW5kIjp7IiRpZCI6IjczMCIsIkNvbG9yIjp7IiRpZCI6IjczMSIsIkEiOjI1NSwiUiI6NTAsIkciOjUwLCJCIjo1MH19LCJJc1Zpc2libGUiOnRydWUsIldpZHRoIjowLjAsIkhlaWdodCI6MC4wLCJCb3JkZXJTdHlsZSI6eyIkaWQiOiI3MzIiLCJMaW5lQ29sb3IiOm51bGwsIkxpbmVXZWlnaHQiOjAuMCwiTGluZVR5cGUiOjAsIlBhcmVudFN0eWxlIjpudWxsfSwiUGFyZW50U3R5bGUiOm51bGx9LCJEYXRlRm9ybWF0Ijp7IiRpZCI6IjczMy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3MzQiLCJGb3JtYXQiOjAsIklzVmlzaWJsZSI6ZmFsc2UsIkxhc3RLbm93blZpc2liaWxpdHlTdGF0ZSI6ZmFsc2V9LCJJc1Zpc2libGUiOmZhbHNlLCJQYXJlbnRTdHlsZSI6bnVsbH0sIkRlZmF1bHRTd2ltbGFuZU1pbGVzdG9uZVN0eWxlIjp7IiRpZCI6IjczNSIsIlRpdGxlUG9zaXRpb24iOiJMZWZ0IiwiRGF0ZVBvc2l0aW9uIjoiUmlnaHQiLCJTaGFwZVR5cGUiOjEzLCJTaGFwZVNpemUiOjAsIlNwYWNpbmciOjUsIlNoYXBlU3R5bGUiOnsiJGlkIjoiNzM2IiwiTWFyZ2luIjp7IiRpZCI6IjczNyIsIlRvcCI6MC4wLCJMZWZ0IjowLjAsIlJpZ2h0IjowLjAsIkJvdHRvbSI6MC4wfSwiUGFkZGluZyI6eyIkaWQiOiI3MzgiLCJUb3AiOjAuMCwiTGVmdCI6MC4wLCJSaWdodCI6MC4wLCJCb3R0b20iOjAuMH0sIkJhY2tncm91bmQiOnsiJGlkIjoiNzM5IiwiQ29sb3IiOnsiJGlkIjoiNzQwIiwiQSI6MjU1LCJSIjoyNywiRyI6ODgsIkIiOjEyNH19LCJJc1Zpc2libGUiOnRydWUsIldpZHRoIjoxMi4wLCJIZWlnaHQiOjE0LjAsIkJvcmRlclN0eWxlIjp7IiRpZCI6Ijc0MSIsIkxpbmVDb2xvciI6eyIkaWQiOiI3NDIiLCIkdHlwZSI6Ik5MUkUuQ29tbW9uLkRvbS5Tb2xpZENvbG9yQnJ1c2gsIE5MUkUuQ29tbW9uIiwiQ29sb3IiOnsiJGlkIjoiNzQzIiwiQSI6MjU1LCJSIjoyMzQsIkciOjIyLCJCIjozMH19LCJMaW5lV2VpZ2h0IjowLjAsIkxpbmVUeXBlIjowLCJQYXJlbnRTdHlsZSI6bnVsbH0sIlBhcmVudFN0eWxlIjpudWxsfSwiVGl0bGVTdHlsZSI6eyIkaWQiOiI3NDQiLCJGb250U2V0dGluZ3MiOnsiJGlkIjoiNzQ1IiwiRm9udFNpemUiOjExLCJGb250TmFtZSI6IkNhbGlicmkiLCJJc0JvbGQiOmZhbHNlLCJJc0l0YWxpYyI6ZmFsc2UsIklzVW5kZXJsaW5lZCI6ZmFsc2UsIlBhcmVudFN0eWxlIjpudWxsfSwiQXV0b1NpemUiOjAsIkZvcmVncm91bmQiOnsiJGlkIjoiNzQ2IiwiQ29sb3IiOnsiJGlkIjoiNzQ3IiwiQSI6MjU1LCJSIjowLCJHIjowLCJCIjowfX0sIk1heFdpZHRoIjoyMDAuMCwiTWF4SGVpZ2h0IjoiSW5maW5pdHkiLCJTbWFydEZvcmVncm91bmRJc0FjdGl2ZSI6ZmFsc2UsIkhvcml6b250YWxBbGlnbm1lbnQiOjIsIlZlcnRpY2FsQWxpZ25tZW50IjoxLCJTbWFydEZvcmVncm91bmQiOm51bGwsIkJhY2tncm91bmRGaWxsVHlwZSI6MCwiTWFyZ2luIjp7IiRpZCI6Ijc0OCIsIlRvcCI6MC4wLCJMZWZ0IjowLjAsIlJpZ2h0IjowLjAsIkJvdHRvbSI6MC4wfSwiUGFkZGluZyI6eyIkaWQiOiI3NDkiLCJUb3AiOjAuMCwiTGVmdCI6MC4wLCJSaWdodCI6MC4wLCJCb3R0b20iOjAuMH0sIkJhY2tncm91bmQiOnsiJGlkIjoiNzUwIiwiQ29sb3IiOnsiJGlkIjoiNzUxIiwiQSI6MjU1LCJSIjowLCJHIjowLCJCIjowfX0sIklzVmlzaWJsZSI6dHJ1ZSwiV2lkdGgiOjAuMCwiSGVpZ2h0IjowLjAsIkJvcmRlclN0eWxlIjp7IiRpZCI6Ijc1MiIsIkxpbmVDb2xvciI6bnVsbCwiTGluZVdlaWdodCI6MC4wLCJMaW5lVHlwZSI6MCwiUGFyZW50U3R5bGUiOm51bGx9LCJQYXJlbnRTdHlsZSI6bnVsbH0sIkRhdGVTdHlsZSI6eyIkaWQiOiI3NTMiLCJGb250U2V0dGluZ3MiOnsiJGlkIjoiNzU0IiwiRm9udFNpemUiOjEwLCJGb250TmFtZSI6IkNhbGlicmkiLCJJc0JvbGQiOmZhbHNlLCJJc0l0YWxpYyI6ZmFsc2UsIklzVW5kZXJsaW5lZCI6ZmFsc2UsIlBhcmVudFN0eWxlIjpudWxsfSwiQXV0b1NpemUiOjAsIkZvcmVncm91bmQiOnsiJGlkIjoiNzU1IiwiQ29sb3IiOnsiJGlkIjoiNzU2IiwiQSI6MjU1LCJSIjo1MCwiRyI6NTAsIkIiOjUwfX0sIk1heFdpZHRoIjoyMDAuMCwiTWF4SGVpZ2h0IjoiSW5maW5pdHkiLCJTbWFydEZvcmVncm91bmRJc0FjdGl2ZSI6ZmFsc2UsIkhvcml6b250YWxBbGlnbm1lbnQiOjAsIlZlcnRpY2FsQWxpZ25tZW50IjoxLCJTbWFydEZvcmVncm91bmQiOm51bGwsIkJhY2tncm91bmRGaWxsVHlwZSI6MCwiTWFyZ2luIjp7IiRpZCI6Ijc1NyIsIlRvcCI6MC4wLCJMZWZ0IjowLjAsIlJpZ2h0IjowLjAsIkJvdHRvbSI6MC4wfSwiUGFkZGluZyI6eyIkaWQiOiI3NTgiLCJUb3AiOjAuMCwiTGVmdCI6MC4wLCJSaWdodCI6MC4wLCJCb3R0b20iOjAuMH0sIkJhY2tncm91bmQiOnsiJGlkIjoiNzU5IiwiQ29sb3IiOnsiJGlkIjoiNzYwIiwiQSI6MjU1LCJSIjo1MCwiRyI6NTAsIkIiOjUwfX0sIklzVmlzaWJsZSI6dHJ1ZSwiV2lkdGgiOjAuMCwiSGVpZ2h0IjowLjAsIkJvcmRlclN0eWxlIjp7IiRpZCI6Ijc2MSIsIkxpbmVDb2xvciI6bnVsbCwiTGluZVdlaWdodCI6MC4wLCJMaW5lVHlwZSI6MCwiUGFyZW50U3R5bGUiOm51bGx9LCJQYXJlbnRTdHlsZSI6bnVsbH0sIkRhdGVGb3JtYXQiOnsiJGlkIjoiNzYy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c2MyIsIkZvcm1hdCI6MCwiSXNWaXNpYmxlIjpmYWxzZSwiTGFzdEtub3duVmlzaWJpbGl0eVN0YXRlIjpmYWxzZX0sIklzVmlzaWJsZSI6dHJ1ZSwiUGFyZW50U3R5bGUiOm51bGx9LCJEZWZhdWx0U3dpbWxhbmVBY3Rpdml0eVN0eWxlIjp7IiRpZCI6Ijc2NCIsIkhlYWRlclN0eWxlIjp7IiRpZCI6Ijc2NSIsIlRleHRTdHlsZSI6eyIkaWQiOiI3NjYiLCJGb250U2V0dGluZ3MiOnsiJGlkIjoiNzY3IiwiRm9udFNpemUiOjExLCJGb250TmFtZSI6IkNhbGlicmkiLCJJc0JvbGQiOmZhbHNlLCJJc0l0YWxpYyI6ZmFsc2UsIklzVW5kZXJsaW5lZCI6ZmFsc2UsIlBhcmVudFN0eWxlIjpudWxsfSwiQXV0b1NpemUiOjIsIkZvcmVncm91bmQiOnsiJGlkIjoiNzY4IiwiQ29sb3IiOnsiJGlkIjoiNzY5IiwiQSI6MjU1LCJSIjowLCJHIjowLCJCIjowfX0sIk1heFdpZHRoIjoiSW5maW5pdHkiLCJNYXhIZWlnaHQiOiJJbmZpbml0eSIsIlNtYXJ0Rm9yZWdyb3VuZElzQWN0aXZlIjpmYWxzZSwiSG9yaXpvbnRhbEFsaWdubWVudCI6MCwiVmVydGljYWxBbGlnbm1lbnQiOjAsIlNtYXJ0Rm9yZWdyb3VuZCI6bnVsbCwiQmFja2dyb3VuZEZpbGxUeXBlIjowLCJNYXJnaW4iOnsiJGlkIjoiNzcwIiwiVG9wIjowLjAsIkxlZnQiOjAuMCwiUmlnaHQiOjAuMCwiQm90dG9tIjowLjB9LCJQYWRkaW5nIjp7IiRpZCI6Ijc3MSIsIlRvcCI6MC4wLCJMZWZ0IjowLjAsIlJpZ2h0IjowLjAsIkJvdHRvbSI6MC4wfSwiQmFja2dyb3VuZCI6eyIkaWQiOiI3NzIiLCJDb2xvciI6eyIkaWQiOiI3NzMiLCJBIjoyNTUsIlIiOjAsIkciOjAsIkIiOjB9fSwiSXNWaXNpYmxlIjp0cnVlLCJXaWR0aCI6MC4wLCJIZWlnaHQiOjAuMCwiQm9yZGVyU3R5bGUiOm51bGwsIlBhcmVudFN0eWxlIjpudWxsfSwiUmVjdGFuZ2xlU3R5bGUiOnsiJGlkIjoiNzc0IiwiTWFyZ2luIjp7IiRpZCI6Ijc3NSIsIlRvcCI6MC4wLCJMZWZ0IjowLjAsIlJpZ2h0IjowLjAsIkJvdHRvbSI6MC4wfSwiUGFkZGluZyI6eyIkaWQiOiI3NzYiLCJUb3AiOjAuMCwiTGVmdCI6MC4wLCJSaWdodCI6MC4wLCJCb3R0b20iOjAuMH0sIkJhY2tncm91bmQiOnsiJGlkIjoiNzc3IiwiQ29sb3IiOnsiJGlkIjoiNzc4IiwiQSI6MTI3LCJSIjoyNywiRyI6ODgsIkIiOjEyNH19LCJJc1Zpc2libGUiOnRydWUsIldpZHRoIjowLjAsIkhlaWdodCI6MC4wLCJCb3JkZXJTdHlsZSI6eyIkaWQiOiI3NzkiLCJMaW5lQ29sb3IiOnsiJGlkIjoiNzgwIiwiJHR5cGUiOiJOTFJFLkNvbW1vbi5Eb20uU29saWRDb2xvckJydXNoLCBOTFJFLkNvbW1vbiIsIkNvbG9yIjp7IiRpZCI6Ijc4MSIsIkEiOjI1NSwiUiI6MjU1LCJHIjoyNTUsIkIiOjI1NX19LCJMaW5lV2VpZ2h0IjowLjAsIkxpbmVUeXBlIjowLCJQYXJlbnRTdHlsZSI6bnVsbH0sIlBhcmVudFN0eWxlIjpudWxsfSwiTWFyZ2luIjp7IiRpZCI6Ijc4MiIsIlRvcCI6MC4wLCJMZWZ0IjowLjAsIlJpZ2h0IjowLjAsIkJvdHRvbSI6MC4wfSwiUGFkZGluZyI6eyIkaWQiOiI3ODMiLCJUb3AiOjAuMCwiTGVmdCI6MC4wLCJSaWdodCI6MC4wLCJCb3R0b20iOjAuMH0sIkJhY2tncm91bmQiOm51bGwsIklzVmlzaWJsZSI6dHJ1ZSwiV2lkdGgiOjAuMCwiSGVpZ2h0IjowLjAsIkJvcmRlclN0eWxlIjpudWxsLCJQYXJlbnRTdHlsZSI6bnVsbH0sIkJhY2tncm91bmRTdHlsZSI6eyIkaWQiOiI3ODQiLCJNYXJnaW4iOnsiJGlkIjoiNzg1IiwiVG9wIjowLjAsIkxlZnQiOjAuMCwiUmlnaHQiOjAuMCwiQm90dG9tIjowLjB9LCJQYWRkaW5nIjp7IiRpZCI6Ijc4NiIsIlRvcCI6MC4wLCJMZWZ0IjowLjAsIlJpZ2h0IjowLjAsIkJvdHRvbSI6MC4wfSwiQmFja2dyb3VuZCI6eyIkaWQiOiI3ODciLCJDb2xvciI6eyIkaWQiOiI3ODgiLCJBIjo1MSwiUiI6MjAwLCJHIjoyMDAsIkIiOjIwMH19LCJJc1Zpc2libGUiOnRydWUsIldpZHRoIjowLjAsIkhlaWdodCI6MC4wLCJCb3JkZXJTdHlsZSI6eyIkaWQiOiI3ODkiLCJMaW5lQ29sb3IiOnsiJGlkIjoiNzkwIiwiJHR5cGUiOiJOTFJFLkNvbW1vbi5Eb20uU29saWRDb2xvckJydXNoLCBOTFJFLkNvbW1vbiIsIkNvbG9yIjp7IiRpZCI6Ijc5MSIsIkEiOjI1NSwiUiI6MjM0LCJHIjoyMiwiQiI6MzB9fSwiTGluZVdlaWdodCI6MC4wLCJMaW5lVHlwZSI6MCwiUGFyZW50U3R5bGUiOm51bGx9LCJQYXJlbnRTdHlsZSI6bnVsbH0sIk1hcmdpbiI6eyIkaWQiOiI3OTIiLCJUb3AiOjAuMCwiTGVmdCI6MC4wLCJSaWdodCI6MC4wLCJCb3R0b20iOjAuMH0sIlBhZGRpbmciOnsiJGlkIjoiNzkzIiwiVG9wIjowLjAsIkxlZnQiOjAuMCwiUmlnaHQiOjAuMCwiQm90dG9tIjowLjB9LCJJc1Zpc2libGUiOnRydWUsIldpZHRoIjowLjAsIkhlaWdodCI6MC4wLCJCb3JkZXJTdHlsZSI6eyIkaWQiOiI3OTQiLCJMaW5lQ29sb3IiOm51bGwsIkxpbmVXZWlnaHQiOjAuMCwiTGluZVR5cGUiOjAsIlBhcmVudFN0eWxlIjpudWxsfSwiUGFyZW50U3R5bGUiOm51bGx9LCJNYXJnaW4iOnsiJGlkIjoiNzk1IiwiVG9wIjowLjAsIkxlZnQiOjAuMCwiUmlnaHQiOjAuMCwiQm90dG9tIjowLjB9LCJQYWRkaW5nIjp7IiRpZCI6Ijc5NiIsIlRvcCI6MC4wLCJMZWZ0IjowLjAsIlJpZ2h0IjowLjAsIkJvdHRvbSI6MC4wfSwiSXNWaXNpYmxlIjp0cnVlLCJXaWR0aCI6MC4wLCJIZWlnaHQiOjAuMCwiQm9yZGVyU3R5bGUiOnsiJGlkIjoiNzk3IiwiTGluZUNvbG9yIjpudWxsLCJMaW5lV2VpZ2h0IjowLjAsIkxpbmVUeXBlIjowLCJQYXJlbnRTdHlsZSI6bnVsbH0sIlBhcmVudFN0eWxlIjpudWxsfSx7IiRpZCI6Ijc5OCIsIlN0eWxlSWQiOiIwNzAyZGVhOC1jMTE0LTRkNzEtYmU0MC1jZDMwNjJjNDY5NzAiLCJIZWFkZXJTdHlsZSI6eyIkaWQiOiI3OTkiLCJUZXh0SXNWZXJ0aWNhbCI6ZmFsc2UsIlRleHRTdHlsZSI6eyIkaWQiOiI4MDAiLCJGb250U2V0dGluZ3MiOnsiJGlkIjoiODAxIiwiRm9udFNpemUiOjExLCJGb250TmFtZSI6IkNhbGlicmkiLCJJc0JvbGQiOmZhbHNlLCJJc0l0YWxpYyI6ZmFsc2UsIklzVW5kZXJsaW5lZCI6ZmFsc2UsIlBhcmVudFN0eWxlIjpudWxsfSwiQXV0b1NpemUiOjIsIkZvcmVncm91bmQiOnsiJGlkIjoiODAyIiwiQ29sb3IiOnsiJGlkIjoiODAzIiwiQSI6MjU1LCJSIjoyNTUsIkciOjI1NSwiQiI6MjU1fX0sIk1heFdpZHRoIjoiSW5maW5pdHkiLCJNYXhIZWlnaHQiOiJJbmZpbml0eSIsIlNtYXJ0Rm9yZWdyb3VuZElzQWN0aXZlIjpmYWxzZSwiSG9yaXpvbnRhbEFsaWdubWVudCI6MCwiVmVydGljYWxBbGlnbm1lbnQiOjAsIlNtYXJ0Rm9yZWdyb3VuZCI6bnVsbCwiQmFja2dyb3VuZEZpbGxUeXBlIjowLCJNYXJnaW4iOnsiJGlkIjoiODA0IiwiVG9wIjowLjAsIkxlZnQiOjAuMCwiUmlnaHQiOjAuMCwiQm90dG9tIjowLjB9LCJQYWRkaW5nIjp7IiRpZCI6IjgwNSIsIlRvcCI6MC4wLCJMZWZ0IjowLjAsIlJpZ2h0IjowLjAsIkJvdHRvbSI6MC4wfSwiQmFja2dyb3VuZCI6eyIkaWQiOiI4MDYiLCJDb2xvciI6eyIkaWQiOiI4MDciLCJBIjoyNTUsIlIiOjI1NSwiRyI6MjU1LCJCIjoyNTV9fSwiSXNWaXNpYmxlIjp0cnVlLCJXaWR0aCI6MC4wLCJIZWlnaHQiOjAuMCwiQm9yZGVyU3R5bGUiOm51bGwsIlBhcmVudFN0eWxlIjpudWxsfSwiUmVjdGFuZ2xlU3R5bGUiOnsiJGlkIjoiODA4IiwiTWFyZ2luIjp7IiRpZCI6IjgwOSIsIlRvcCI6MC4wLCJMZWZ0IjowLjAsIlJpZ2h0IjowLjAsIkJvdHRvbSI6MC4wfSwiUGFkZGluZyI6eyIkaWQiOiI4MTAiLCJUb3AiOjAuMCwiTGVmdCI6MC4wLCJSaWdodCI6MC4wLCJCb3R0b20iOjAuMH0sIkJhY2tncm91bmQiOnsiJGlkIjoiODExIiwiQ29sb3IiOnsiJGlkIjoiODEyIiwiQSI6MjU1LCJSIjo3OCwiRyI6MTMzLCJCIjo2Nn19LCJJc1Zpc2libGUiOnRydWUsIldpZHRoIjowLjAsIkhlaWdodCI6MC4wLCJCb3JkZXJTdHlsZSI6eyIkaWQiOiI4MTMiLCJMaW5lQ29sb3IiOnsiJGlkIjoiODE0IiwiJHR5cGUiOiJOTFJFLkNvbW1vbi5Eb20uU29saWRDb2xvckJydXNoLCBOTFJFLkNvbW1vbiIsIkNvbG9yIjp7IiRpZCI6IjgxNSIsIkEiOjI1NSwiUiI6MjU1LCJHIjoyNTUsIkIiOjI1NX19LCJMaW5lV2VpZ2h0IjowLjAsIkxpbmVUeXBlIjowLCJQYXJlbnRTdHlsZSI6bnVsbH0sIlBhcmVudFN0eWxlIjpudWxsfSwiTWFyZ2luIjp7IiRpZCI6IjgxNiIsIlRvcCI6MC4wLCJMZWZ0IjowLjAsIlJpZ2h0IjowLjAsIkJvdHRvbSI6MC4wfSwiUGFkZGluZyI6eyIkaWQiOiI4MTciLCJUb3AiOjAuMCwiTGVmdCI6MC4wLCJSaWdodCI6MC4wLCJCb3R0b20iOjAuMH0sIkJhY2tncm91bmQiOm51bGwsIklzVmlzaWJsZSI6dHJ1ZSwiV2lkdGgiOjAuMCwiSGVpZ2h0IjowLjAsIkJvcmRlclN0eWxlIjpudWxsLCJQYXJlbnRTdHlsZSI6bnVsbH0sIkJhY2tncm91bmRTdHlsZSI6eyIkaWQiOiI4MTgiLCJNYXJnaW4iOnsiJGlkIjoiODE5IiwiVG9wIjowLjAsIkxlZnQiOjAuMCwiUmlnaHQiOjAuMCwiQm90dG9tIjowLjB9LCJQYWRkaW5nIjp7IiRpZCI6IjgyMCIsIlRvcCI6MC4wLCJMZWZ0IjowLjAsIlJpZ2h0IjowLjAsIkJvdHRvbSI6MC4wfSwiQmFja2dyb3VuZCI6eyIkaWQiOiI4MjEiLCJDb2xvciI6eyIkaWQiOiI4MjIiLCJBIjo1MSwiUiI6MjAwLCJHIjoyMDAsIkIiOjIwMH19LCJJc1Zpc2libGUiOnRydWUsIldpZHRoIjowLjAsIkhlaWdodCI6MC4wLCJCb3JkZXJTdHlsZSI6eyIkaWQiOiI4MjMiLCJMaW5lQ29sb3IiOnsiJGlkIjoiODI0IiwiJHR5cGUiOiJOTFJFLkNvbW1vbi5Eb20uU29saWRDb2xvckJydXNoLCBOTFJFLkNvbW1vbiIsIkNvbG9yIjp7IiRpZCI6IjgyNSIsIkEiOjI1NSwiUiI6MjM0LCJHIjoyMiwiQiI6MzB9fSwiTGluZVdlaWdodCI6MC4wLCJMaW5lVHlwZSI6MCwiUGFyZW50U3R5bGUiOm51bGx9LCJQYXJlbnRTdHlsZSI6bnVsbH0sIklzQWJvdmVUaW1lYmFuZCI6ZmFsc2UsIlNwYWNpbmciOjIsIkRlZmF1bHRTd2ltbGFuZVRhc2tTdHlsZSI6eyIkaWQiOiI4MjYiLCIkdHlwZSI6Ik5MUkUuQ29tbW9uLkRvbS5TdHlsZXMuRXhwbGljaXRTZXRhYmxlVGFza1N0eWxlLCBOTFJFLkNvbW1vbiIsIlNoYXBlIjo0LCJTaGFwZVRoaWNrbmVzcyI6MCwiRHVyYXRpb25Gb3JtYXQiOjAsIkluY2x1ZGVOb25Xb3JraW5nRGF5c0luRHVyYXRpb24iOmZhbHNlLCJQZXJjZW50YWdlQ29tcGxldGVTdHlsZSI6eyIkaWQiOiI4MjciLCJGb250U2V0dGluZ3MiOnsiJGlkIjoiODI4IiwiRm9udFNpemUiOjEwLCJGb250TmFtZSI6IkNhbGlicmkiLCJJc0JvbGQiOmZhbHNlLCJJc0l0YWxpYyI6ZmFsc2UsIklzVW5kZXJsaW5lZCI6ZmFsc2UsIlBhcmVudFN0eWxlIjpudWxsfSwiQXV0b1NpemUiOjAsIkZvcmVncm91bmQiOnsiJGlkIjoiODI5IiwiQ29sb3IiOnsiJGlkIjoiODMwIiwiQSI6MjU1LCJSIjoyMzIsIkciOjIzMiwiQiI6MjMyfX0sIk1heFdpZHRoIjoyMDAuMCwiTWF4SGVpZ2h0IjoiSW5maW5pdHkiLCJTbWFydEZvcmVncm91bmRJc0FjdGl2ZSI6ZmFsc2UsIkhvcml6b250YWxBbGlnbm1lbnQiOjEsIlZlcnRpY2FsQWxpZ25tZW50IjoxLCJTbWFydEZvcmVncm91bmQiOm51bGwsIkJhY2tncm91bmRGaWxsVHlwZSI6MCwiTWFyZ2luIjp7IiRpZCI6IjgzMSIsIlRvcCI6MC4wLCJMZWZ0IjowLjAsIlJpZ2h0IjowLjAsIkJvdHRvbSI6MC4wfSwiUGFkZGluZyI6eyIkaWQiOiI4MzIiLCJUb3AiOjAuMCwiTGVmdCI6MC4wLCJSaWdodCI6MC4wLCJCb3R0b20iOjAuMH0sIkJhY2tncm91bmQiOnsiJGlkIjoiODMzIiwiQ29sb3IiOnsiJGlkIjoiODM0IiwiQSI6ODksIlIiOjAsIkciOjAsIkIiOjB9fSwiSXNWaXNpYmxlIjp0cnVlLCJXaWR0aCI6MC4wLCJIZWlnaHQiOjAuMCwiQm9yZGVyU3R5bGUiOnsiJGlkIjoiODM1IiwiTGluZUNvbG9yIjpudWxsLCJMaW5lV2VpZ2h0IjowLjAsIkxpbmVUeXBlIjowLCJQYXJlbnRTdHlsZSI6bnVsbH0sIlBhcmVudFN0eWxlIjpudWxsfSwiRHVyYXRpb25TdHlsZSI6eyIkaWQiOiI4MzYiLCJGb250U2V0dGluZ3MiOnsiJGlkIjoiODM3IiwiRm9udFNpemUiOjEwLCJGb250TmFtZSI6IkNhbGlicmkiLCJJc0JvbGQiOmZhbHNlLCJJc0l0YWxpYyI6ZmFsc2UsIklzVW5kZXJsaW5lZCI6ZmFsc2UsIlBhcmVudFN0eWxlIjpudWxsfSwiQXV0b1NpemUiOjAsIkZvcmVncm91bmQiOnsiJGlkIjoiODM4IiwiQ29sb3IiOnsiJGlkIjoiODM5IiwiQSI6MjU1LCJSIjo1MCwiRyI6NTAsIkIiOjUwfX0sIk1heFdpZHRoIjoyMDAuMCwiTWF4SGVpZ2h0IjoiSW5maW5pdHkiLCJTbWFydEZvcmVncm91bmRJc0FjdGl2ZSI6ZmFsc2UsIkhvcml6b250YWxBbGlnbm1lbnQiOjAsIlZlcnRpY2FsQWxpZ25tZW50IjoxLCJTbWFydEZvcmVncm91bmQiOm51bGwsIkJhY2tncm91bmRGaWxsVHlwZSI6MCwiTWFyZ2luIjp7IiRpZCI6Ijg0MCIsIlRvcCI6MC4wLCJMZWZ0IjowLjAsIlJpZ2h0IjowLjAsIkJvdHRvbSI6MC4wfSwiUGFkZGluZyI6eyIkaWQiOiI4NDEiLCJUb3AiOjAuMCwiTGVmdCI6MC4wLCJSaWdodCI6MC4wLCJCb3R0b20iOjAuMH0sIkJhY2tncm91bmQiOnsiJGlkIjoiODQyIiwiQ29sb3IiOnsiJGlkIjoiODQzIiwiQSI6MjU1LCJSIjo1MCwiRyI6NTAsIkIiOjUwfX0sIklzVmlzaWJsZSI6dHJ1ZSwiV2lkdGgiOjAuMCwiSGVpZ2h0IjowLjAsIkJvcmRlclN0eWxlIjp7IiRpZCI6Ijg0NCIsIkxpbmVDb2xvciI6bnVsbCwiTGluZVdlaWdodCI6MC4wLCJMaW5lVHlwZSI6MCwiUGFyZW50U3R5bGUiOm51bGx9LCJQYXJlbnRTdHlsZSI6bnVsbH0sIkhvcml6b250YWxDb25uZWN0b3JTdHlsZSI6eyIkaWQiOiI4NDUiLCJMaW5lQ29sb3IiOnsiJGlkIjoiODQ2IiwiJHR5cGUiOiJOTFJFLkNvbW1vbi5Eb20uU29saWRDb2xvckJydXNoLCBOTFJFLkNvbW1vbiIsIkNvbG9yIjp7IiRpZCI6Ijg0NyIsIkEiOjI1NSwiUiI6MCwiRyI6MCwiQiI6MH19LCJMaW5lV2VpZ2h0IjowLjAsIkxpbmVUeXBlIjowLCJQYXJlbnRTdHlsZSI6bnVsbH0sIlZlcnRpY2FsQ29ubmVjdG9yU3R5bGUiOnsiJGlkIjoiODQ4IiwiTGluZUNvbG9yIjp7IiRpZCI6Ijg0OSIsIiR0eXBlIjoiTkxSRS5Db21tb24uRG9tLlNvbGlkQ29sb3JCcnVzaCwgTkxSRS5Db21tb24iLCJDb2xvciI6eyIkaWQiOiI4NTAiLCJBIjoyNTUsIlIiOjAsIkciOjAsIkIiOjB9fSwiTGluZVdlaWdodCI6MC4wLCJMaW5lVHlwZSI6MCwiUGFyZW50U3R5bGUiOm51bGx9LCJNYXJnaW4iOm51bGwsIlN0YXJ0RGF0ZVBvc2l0aW9uIjozLCJFbmREYXRlUG9zaXRpb24iOjMsIkRhdGVJc1Zpc2libGUiOnRydWUsIlRpdGxlUG9zaXRpb24iOjQsIkR1cmF0aW9uUG9zaXRpb24iOjYsIlBlcmNlbnRhZ2VDb21wbGV0ZWRQb3NpdGlvbiI6MiwiU3BhY2luZyI6MywiSXNCZWxvd1RpbWViYW5kIjpmYWxzZSwiUGVyY2VudGFnZUNvbXBsZXRlU2hhcGVPcGFjaXR5IjozNSwiU2hhcGVTdHlsZSI6eyIkaWQiOiI4NTEiLCJNYXJnaW4iOnsiJGlkIjoiODUyIiwiVG9wIjowLjAsIkxlZnQiOjQuMCwiUmlnaHQiOjQuMCwiQm90dG9tIjowLjB9LCJQYWRkaW5nIjp7IiRpZCI6Ijg1MyIsIlRvcCI6MC4wLCJMZWZ0IjowLjAsIlJpZ2h0IjowLjAsIkJvdHRvbSI6MC4wfSwiQmFja2dyb3VuZCI6eyIkaWQiOiI4NTQiLCJDb2xvciI6eyIkaWQiOiI4NTUiLCJBIjoyNTUsIlIiOjc4LCJHIjoxMzMsIkIiOjY2fX0sIklzVmlzaWJsZSI6dHJ1ZSwiV2lkdGgiOjAuMCwiSGVpZ2h0IjoxMC4wLCJCb3JkZXJTdHlsZSI6eyIkaWQiOiI4NTYiLCJMaW5lQ29sb3IiOnsiJGlkIjoiODU3IiwiJHR5cGUiOiJOTFJFLkNvbW1vbi5Eb20uU29saWRDb2xvckJydXNoLCBOTFJFLkNvbW1vbiIsIkNvbG9yIjp7IiRpZCI6Ijg1OCIsIkEiOjI1NSwiUiI6MjM0LCJHIjoyMiwiQiI6MzB9fSwiTGluZVdlaWdodCI6MC4wLCJMaW5lVHlwZSI6MCwiUGFyZW50U3R5bGUiOm51bGx9LCJQYXJlbnRTdHlsZSI6bnVsbH0sIlRpdGxlU3R5bGUiOnsiJGlkIjoiODU5IiwiRm9udFNldHRpbmdzIjp7IiRpZCI6Ijg2MCIsIkZvbnRTaXplIjoxMSwiRm9udE5hbWUiOiJDYWxpYnJpIiwiSXNCb2xkIjpmYWxzZSwiSXNJdGFsaWMiOmZhbHNlLCJJc1VuZGVybGluZWQiOmZhbHNlLCJQYXJlbnRTdHlsZSI6bnVsbH0sIkF1dG9TaXplIjowLCJGb3JlZ3JvdW5kIjp7IiRpZCI6Ijg2MSIsIkNvbG9yIjp7IiRpZCI6Ijg2MiIsIkEiOjI1NSwiUiI6MCwiRyI6MCwiQiI6MH19LCJNYXhXaWR0aCI6MjAwLjAsIk1heEhlaWdodCI6IkluZmluaXR5IiwiU21hcnRGb3JlZ3JvdW5kSXNBY3RpdmUiOmZhbHNlLCJIb3Jpem9udGFsQWxpZ25tZW50IjowLCJWZXJ0aWNhbEFsaWdubWVudCI6MSwiU21hcnRGb3JlZ3JvdW5kIjpudWxsLCJCYWNrZ3JvdW5kRmlsbFR5cGUiOjAsIk1hcmdpbiI6eyIkaWQiOiI4NjMiLCJUb3AiOjAuMCwiTGVmdCI6MC4wLCJSaWdodCI6MC4wLCJCb3R0b20iOjAuMH0sIlBhZGRpbmciOnsiJGlkIjoiODY0IiwiVG9wIjowLjAsIkxlZnQiOjAuMCwiUmlnaHQiOjAuMCwiQm90dG9tIjowLjB9LCJCYWNrZ3JvdW5kIjp7IiRpZCI6Ijg2NSIsIkNvbG9yIjp7IiRpZCI6Ijg2NiIsIkEiOjI1NSwiUiI6MCwiRyI6MCwiQiI6MH19LCJJc1Zpc2libGUiOnRydWUsIldpZHRoIjowLjAsIkhlaWdodCI6MC4wLCJCb3JkZXJTdHlsZSI6eyIkaWQiOiI4NjciLCJMaW5lQ29sb3IiOm51bGwsIkxpbmVXZWlnaHQiOjAuMCwiTGluZVR5cGUiOjAsIlBhcmVudFN0eWxlIjpudWxsfSwiUGFyZW50U3R5bGUiOm51bGx9LCJEYXRlU3R5bGUiOnsiJGlkIjoiODY4IiwiRm9udFNldHRpbmdzIjp7IiRpZCI6Ijg2OSIsIkZvbnRTaXplIjoxMCwiRm9udE5hbWUiOiJDYWxpYnJpIiwiSXNCb2xkIjpmYWxzZSwiSXNJdGFsaWMiOmZhbHNlLCJJc1VuZGVybGluZWQiOmZhbHNlLCJQYXJlbnRTdHlsZSI6bnVsbH0sIkF1dG9TaXplIjowLCJGb3JlZ3JvdW5kIjp7IiRpZCI6Ijg3MCIsIkNvbG9yIjp7IiRpZCI6Ijg3MSIsIkEiOjI1NSwiUiI6NTAsIkciOjUwLCJCIjo1MH19LCJNYXhXaWR0aCI6MjAwLjAsIk1heEhlaWdodCI6IkluZmluaXR5IiwiU21hcnRGb3JlZ3JvdW5kSXNBY3RpdmUiOmZhbHNlLCJIb3Jpem9udGFsQWxpZ25tZW50IjoyLCJWZXJ0aWNhbEFsaWdubWVudCI6MSwiU21hcnRGb3JlZ3JvdW5kIjpudWxsLCJCYWNrZ3JvdW5kRmlsbFR5cGUiOjAsIk1hcmdpbiI6eyIkaWQiOiI4NzIiLCJUb3AiOjAuMCwiTGVmdCI6MC4wLCJSaWdodCI6MC4wLCJCb3R0b20iOjAuMH0sIlBhZGRpbmciOnsiJGlkIjoiODczIiwiVG9wIjowLjAsIkxlZnQiOjAuMCwiUmlnaHQiOjAuMCwiQm90dG9tIjowLjB9LCJCYWNrZ3JvdW5kIjp7IiRpZCI6Ijg3NCIsIkNvbG9yIjp7IiRpZCI6Ijg3NSIsIkEiOjI1NSwiUiI6NTAsIkciOjUwLCJCIjo1MH19LCJJc1Zpc2libGUiOnRydWUsIldpZHRoIjowLjAsIkhlaWdodCI6MC4wLCJCb3JkZXJTdHlsZSI6eyIkaWQiOiI4NzYiLCJMaW5lQ29sb3IiOm51bGwsIkxpbmVXZWlnaHQiOjAuMCwiTGluZVR5cGUiOjAsIlBhcmVudFN0eWxlIjpudWxsfSwiUGFyZW50U3R5bGUiOm51bGx9LCJEYXRlRm9ybWF0Ijp7IiRpZCI6Ijg3Ny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4NzgiLCJGb3JtYXQiOjAsIklzVmlzaWJsZSI6ZmFsc2UsIkxhc3RLbm93blZpc2liaWxpdHlTdGF0ZSI6ZmFsc2V9LCJJc1Zpc2libGUiOnRydWUsIlBhcmVudFN0eWxlIjpudWxsLCJfZXhwbGljaXRseVNldCI6eyIkaWQiOiI4NzkiLCJTaGFwZVN0eWxlIjpmYWxzZSwiVGl0bGVTdHlsZSI6ZmFsc2UsIkRhdGVTdHlsZSI6ZmFsc2UsIkhvcml6b250YWxDb25uZWN0b3JTdHlsZSI6ZmFsc2UsIlZlcnRpY2FsQ29ubmVjdG9yU3R5bGUiOmZhbHNlLCJQZXJjZW50YWdlQ29tcGxldGVTaGFwZU9wYWNpdHkiOmZhbHNlLCJTaGFwZSI6ZmFsc2UsIlNoYXBlVGhpY2tuZXNzIjpmYWxzZSwiRHVyYXRpb25Gb3JtYXQiOmZhbHNlLCJJbmNsdWRlTm9uV29ya2luZ0RheXNJbkR1cmF0aW9uIjpmYWxzZSwiTWFyZ2luIjpmYWxzZSwiU3RhcnREYXRlUG9zaXRpb24iOmZhbHNlLCJFbmREYXRlUG9zaXRpb24iOmZhbHNlLCJUaXRsZVBvc2l0aW9uIjpmYWxzZSwiRHVyYXRpb25Qb3NpdGlvbiI6ZmFsc2UsIlBlcmNlbnRhZ2VDb21wbGV0ZWRQb3NpdGlvbiI6ZmFsc2UsIlNwYWNpbmciOmZhbHNlLCJJc0JlbG93VGltZWJhbmQiOmZhbHNlLCJEYXRlRm9ybWF0IjpmYWxzZSwiV2Vla051bWJlcmluZyI6ZmFsc2UsIklzVmlzaWJsZSI6ZmFsc2V9fSwiRGVmYXVsdFN3aW1sYW5lTW90U3R5bGUiOnsiJGlkIjoiODgwIiwiU2hhcGUiOjIsIkNvbm5lY3Rvck1hcmdpbiI6eyIkaWQiOiI4ODEiLCJUb3AiOjAuMCwiTGVmdCI6Mi4wLCJSaWdodCI6Mi4wLCJCb3R0b20iOjAuMH0sIkNvbm5lY3RvclN0eWxlIjp7IiRpZCI6Ijg4MiIsIkxpbmVDb2xvciI6eyIkaWQiOiI4ODMiLCIkdHlwZSI6Ik5MUkUuQ29tbW9uLkRvbS5Tb2xpZENvbG9yQnJ1c2gsIE5MUkUuQ29tbW9uIiwiQ29sb3IiOnsiJGlkIjoiODg0IiwiQSI6MTI3LCJSIjo1OCwiRyI6OTksIkIiOjQ5fX0sIkxpbmVXZWlnaHQiOjEuMCwiTGluZVR5cGUiOjAsIlBhcmVudFN0eWxlIjpudWxsfSwiSXNCZWxvd1RpbWViYW5kIjpmYWxzZSwiUG9zaXRpb25PblRhc2siOjEsIkhpZGVEYXRlIjpmYWxzZSwiU2hhcGVTaXplIjowLCJTcGFjaW5nIjowLjAsIlBhZGRpbmciOnsiJGlkIjoiODg1IiwiVG9wIjo1LjAsIkxlZnQiOjMuMCwiUmlnaHQiOjAuMCwiQm90dG9tIjoyLjB9LCJTaGFwZVN0eWxlIjp7IiRpZCI6Ijg4NiIsIk1hcmdpbiI6eyIkaWQiOiI4ODciLCJUb3AiOjAuMCwiTGVmdCI6MC4wLCJSaWdodCI6MC4wLCJCb3R0b20iOjAuMH0sIlBhZGRpbmciOnsiJGlkIjoiODg4IiwiVG9wIjowLjAsIkxlZnQiOjAuMCwiUmlnaHQiOjAuMCwiQm90dG9tIjowLjB9LCJCYWNrZ3JvdW5kIjp7IiRpZCI6Ijg4OSIsIkNvbG9yIjp7IiRpZCI6Ijg5MCIsIkEiOjI1NSwiUiI6NTgsIkciOjk5LCJCIjo0OX19LCJJc1Zpc2libGUiOnRydWUsIldpZHRoIjoxMi4wLCJIZWlnaHQiOjE0LjAsIkJvcmRlclN0eWxlIjp7IiRpZCI6Ijg5MSIsIkxpbmVDb2xvciI6eyIkaWQiOiI4OTIiLCIkdHlwZSI6Ik5MUkUuQ29tbW9uLkRvbS5Tb2xpZENvbG9yQnJ1c2gsIE5MUkUuQ29tbW9uIiwiQ29sb3IiOnsiJGlkIjoiODkzIiwiQSI6MjU1LCJSIjoyNTUsIkciOjAsIkIiOjB9fSwiTGluZVdlaWdodCI6MC4wLCJMaW5lVHlwZSI6MCwiUGFyZW50U3R5bGUiOm51bGx9LCJQYXJlbnRTdHlsZSI6bnVsbH0sIlRpdGxlU3R5bGUiOnsiJGlkIjoiODk0IiwiRm9udFNldHRpbmdzIjp7IiRpZCI6Ijg5NSIsIkZvbnRTaXplIjoxMSwiRm9udE5hbWUiOiJDYWxpYnJpIiwiSXNCb2xkIjpmYWxzZSwiSXNJdGFsaWMiOmZhbHNlLCJJc1VuZGVybGluZWQiOmZhbHNlLCJQYXJlbnRTdHlsZSI6bnVsbH0sIkF1dG9TaXplIjowLCJGb3JlZ3JvdW5kIjp7IiRpZCI6Ijg5NiIsIkNvbG9yIjp7IiRpZCI6Ijg5NyIsIkEiOjI1NSwiUiI6MCwiRyI6MCwiQiI6MH19LCJNYXhXaWR0aCI6MjAwLjAsIk1heEhlaWdodCI6IkluZmluaXR5IiwiU21hcnRGb3JlZ3JvdW5kSXNBY3RpdmUiOmZhbHNlLCJIb3Jpem9udGFsQWxpZ25tZW50IjoxLCJWZXJ0aWNhbEFsaWdubWVudCI6MSwiU21hcnRGb3JlZ3JvdW5kIjpudWxsLCJCYWNrZ3JvdW5kRmlsbFR5cGUiOjAsIk1hcmdpbiI6eyIkaWQiOiI4OTgiLCJUb3AiOjAuMCwiTGVmdCI6MC4wLCJSaWdodCI6MC4wLCJCb3R0b20iOjAuMH0sIlBhZGRpbmciOnsiJGlkIjoiODk5IiwiVG9wIjowLjAsIkxlZnQiOjAuMCwiUmlnaHQiOjAuMCwiQm90dG9tIjowLjB9LCJCYWNrZ3JvdW5kIjp7IiRpZCI6IjkwMCIsIkNvbG9yIjp7IiRpZCI6IjkwMSIsIkEiOjI1NSwiUiI6MCwiRyI6MCwiQiI6MH19LCJJc1Zpc2libGUiOnRydWUsIldpZHRoIjowLjAsIkhlaWdodCI6MC4wLCJCb3JkZXJTdHlsZSI6eyIkaWQiOiI5MDIiLCJMaW5lQ29sb3IiOm51bGwsIkxpbmVXZWlnaHQiOjAuMCwiTGluZVR5cGUiOjAsIlBhcmVudFN0eWxlIjpudWxsfSwiUGFyZW50U3R5bGUiOm51bGx9LCJEYXRlU3R5bGUiOnsiJGlkIjoiOTAzIiwiRm9udFNldHRpbmdzIjp7IiRpZCI6IjkwNCIsIkZvbnRTaXplIjoxMCwiRm9udE5hbWUiOiJDYWxpYnJpIiwiSXNCb2xkIjpmYWxzZSwiSXNJdGFsaWMiOmZhbHNlLCJJc1VuZGVybGluZWQiOmZhbHNlLCJQYXJlbnRTdHlsZSI6bnVsbH0sIkF1dG9TaXplIjowLCJGb3JlZ3JvdW5kIjp7IiRpZCI6IjkwNSIsIkNvbG9yIjp7IiRpZCI6IjkwNiIsIkEiOjI1NSwiUiI6NTAsIkciOjUwLCJCIjo1MH19LCJNYXhXaWR0aCI6MjAwLjAsIk1heEhlaWdodCI6IkluZmluaXR5IiwiU21hcnRGb3JlZ3JvdW5kSXNBY3RpdmUiOmZhbHNlLCJIb3Jpem9udGFsQWxpZ25tZW50IjoxLCJWZXJ0aWNhbEFsaWdubWVudCI6MSwiU21hcnRGb3JlZ3JvdW5kIjpudWxsLCJCYWNrZ3JvdW5kRmlsbFR5cGUiOjAsIk1hcmdpbiI6eyIkaWQiOiI5MDciLCJUb3AiOjAuMCwiTGVmdCI6MC4wLCJSaWdodCI6MC4wLCJCb3R0b20iOjAuMH0sIlBhZGRpbmciOnsiJGlkIjoiOTA4IiwiVG9wIjowLjAsIkxlZnQiOjAuMCwiUmlnaHQiOjAuMCwiQm90dG9tIjowLjB9LCJCYWNrZ3JvdW5kIjp7IiRpZCI6IjkwOSIsIkNvbG9yIjp7IiRpZCI6IjkxMCIsIkEiOjI1NSwiUiI6NTAsIkciOjUwLCJCIjo1MH19LCJJc1Zpc2libGUiOnRydWUsIldpZHRoIjowLjAsIkhlaWdodCI6MC4wLCJCb3JkZXJTdHlsZSI6eyIkaWQiOiI5MTEiLCJMaW5lQ29sb3IiOm51bGwsIkxpbmVXZWlnaHQiOjAuMCwiTGluZVR5cGUiOjAsIlBhcmVudFN0eWxlIjpudWxsfSwiUGFyZW50U3R5bGUiOm51bGx9LCJEYXRlRm9ybWF0Ijp7IiRpZCI6IjkxMi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5MTMiLCJGb3JtYXQiOjAsIklzVmlzaWJsZSI6ZmFsc2UsIkxhc3RLbm93blZpc2liaWxpdHlTdGF0ZSI6ZmFsc2V9LCJJc1Zpc2libGUiOmZhbHNlLCJQYXJlbnRTdHlsZSI6bnVsbH0sIkRlZmF1bHRTd2ltbGFuZU1pbGVzdG9uZVN0eWxlIjp7IiRpZCI6IjkxNCIsIlRpdGxlUG9zaXRpb24iOiJMZWZ0IiwiRGF0ZVBvc2l0aW9uIjoiUmlnaHQiLCJTaGFwZVR5cGUiOjEzLCJTaGFwZVNpemUiOjAsIlNwYWNpbmciOjUsIlNoYXBlU3R5bGUiOnsiJGlkIjoiOTE1IiwiTWFyZ2luIjp7IiRpZCI6IjkxNiIsIlRvcCI6MC4wLCJMZWZ0IjowLjAsIlJpZ2h0IjowLjAsIkJvdHRvbSI6MC4wfSwiUGFkZGluZyI6eyIkaWQiOiI5MTciLCJUb3AiOjAuMCwiTGVmdCI6MC4wLCJSaWdodCI6MC4wLCJCb3R0b20iOjAuMH0sIkJhY2tncm91bmQiOnsiJGlkIjoiOTE4IiwiQ29sb3IiOnsiJGlkIjoiOTE5IiwiQSI6MjU1LCJSIjo3OCwiRyI6MTMzLCJCIjo2Nn19LCJJc1Zpc2libGUiOnRydWUsIldpZHRoIjoxMi4wLCJIZWlnaHQiOjE0LjAsIkJvcmRlclN0eWxlIjp7IiRpZCI6IjkyMCIsIkxpbmVDb2xvciI6eyIkaWQiOiI5MjEiLCIkdHlwZSI6Ik5MUkUuQ29tbW9uLkRvbS5Tb2xpZENvbG9yQnJ1c2gsIE5MUkUuQ29tbW9uIiwiQ29sb3IiOnsiJGlkIjoiOTIyIiwiQSI6MjU1LCJSIjoyMzQsIkciOjIyLCJCIjozMH19LCJMaW5lV2VpZ2h0IjowLjAsIkxpbmVUeXBlIjowLCJQYXJlbnRTdHlsZSI6bnVsbH0sIlBhcmVudFN0eWxlIjpudWxsfSwiVGl0bGVTdHlsZSI6eyIkaWQiOiI5MjMiLCJGb250U2V0dGluZ3MiOnsiJGlkIjoiOTI0IiwiRm9udFNpemUiOjExLCJGb250TmFtZSI6IkNhbGlicmkiLCJJc0JvbGQiOmZhbHNlLCJJc0l0YWxpYyI6ZmFsc2UsIklzVW5kZXJsaW5lZCI6ZmFsc2UsIlBhcmVudFN0eWxlIjpudWxsfSwiQXV0b1NpemUiOjAsIkZvcmVncm91bmQiOnsiJGlkIjoiOTI1IiwiQ29sb3IiOnsiJGlkIjoiOTI2IiwiQSI6MjU1LCJSIjowLCJHIjowLCJCIjowfX0sIk1heFdpZHRoIjoyMDAuMCwiTWF4SGVpZ2h0IjoiSW5maW5pdHkiLCJTbWFydEZvcmVncm91bmRJc0FjdGl2ZSI6ZmFsc2UsIkhvcml6b250YWxBbGlnbm1lbnQiOjIsIlZlcnRpY2FsQWxpZ25tZW50IjoxLCJTbWFydEZvcmVncm91bmQiOm51bGwsIkJhY2tncm91bmRGaWxsVHlwZSI6MCwiTWFyZ2luIjp7IiRpZCI6IjkyNyIsIlRvcCI6MC4wLCJMZWZ0IjowLjAsIlJpZ2h0IjowLjAsIkJvdHRvbSI6MC4wfSwiUGFkZGluZyI6eyIkaWQiOiI5MjgiLCJUb3AiOjAuMCwiTGVmdCI6MC4wLCJSaWdodCI6MC4wLCJCb3R0b20iOjAuMH0sIkJhY2tncm91bmQiOnsiJGlkIjoiOTI5IiwiQ29sb3IiOnsiJGlkIjoiOTMwIiwiQSI6MjU1LCJSIjowLCJHIjowLCJCIjowfX0sIklzVmlzaWJsZSI6dHJ1ZSwiV2lkdGgiOjAuMCwiSGVpZ2h0IjowLjAsIkJvcmRlclN0eWxlIjp7IiRpZCI6IjkzMSIsIkxpbmVDb2xvciI6bnVsbCwiTGluZVdlaWdodCI6MC4wLCJMaW5lVHlwZSI6MCwiUGFyZW50U3R5bGUiOm51bGx9LCJQYXJlbnRTdHlsZSI6bnVsbH0sIkRhdGVTdHlsZSI6eyIkaWQiOiI5MzIiLCJGb250U2V0dGluZ3MiOnsiJGlkIjoiOTMzIiwiRm9udFNpemUiOjEwLCJGb250TmFtZSI6IkNhbGlicmkiLCJJc0JvbGQiOmZhbHNlLCJJc0l0YWxpYyI6ZmFsc2UsIklzVW5kZXJsaW5lZCI6ZmFsc2UsIlBhcmVudFN0eWxlIjpudWxsfSwiQXV0b1NpemUiOjAsIkZvcmVncm91bmQiOnsiJGlkIjoiOTM0IiwiQ29sb3IiOnsiJGlkIjoiOTM1IiwiQSI6MjU1LCJSIjo1MCwiRyI6NTAsIkIiOjUwfX0sIk1heFdpZHRoIjoyMDAuMCwiTWF4SGVpZ2h0IjoiSW5maW5pdHkiLCJTbWFydEZvcmVncm91bmRJc0FjdGl2ZSI6ZmFsc2UsIkhvcml6b250YWxBbGlnbm1lbnQiOjAsIlZlcnRpY2FsQWxpZ25tZW50IjoxLCJTbWFydEZvcmVncm91bmQiOm51bGwsIkJhY2tncm91bmRGaWxsVHlwZSI6MCwiTWFyZ2luIjp7IiRpZCI6IjkzNiIsIlRvcCI6MC4wLCJMZWZ0IjowLjAsIlJpZ2h0IjowLjAsIkJvdHRvbSI6MC4wfSwiUGFkZGluZyI6eyIkaWQiOiI5MzciLCJUb3AiOjAuMCwiTGVmdCI6MC4wLCJSaWdodCI6MC4wLCJCb3R0b20iOjAuMH0sIkJhY2tncm91bmQiOnsiJGlkIjoiOTM4IiwiQ29sb3IiOnsiJGlkIjoiOTM5IiwiQSI6MjU1LCJSIjo1MCwiRyI6NTAsIkIiOjUwfX0sIklzVmlzaWJsZSI6dHJ1ZSwiV2lkdGgiOjAuMCwiSGVpZ2h0IjowLjAsIkJvcmRlclN0eWxlIjp7IiRpZCI6Ijk0MCIsIkxpbmVDb2xvciI6bnVsbCwiTGluZVdlaWdodCI6MC4wLCJMaW5lVHlwZSI6MCwiUGFyZW50U3R5bGUiOm51bGx9LCJQYXJlbnRTdHlsZSI6bnVsbH0sIkRhdGVGb3JtYXQiOnsiJGlkIjoiOTQx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k0MiIsIkZvcm1hdCI6MCwiSXNWaXNpYmxlIjpmYWxzZSwiTGFzdEtub3duVmlzaWJpbGl0eVN0YXRlIjpmYWxzZX0sIklzVmlzaWJsZSI6dHJ1ZSwiUGFyZW50U3R5bGUiOm51bGx9LCJEZWZhdWx0U3dpbWxhbmVBY3Rpdml0eVN0eWxlIjp7IiRpZCI6Ijk0MyIsIkhlYWRlclN0eWxlIjp7IiRpZCI6Ijk0NCIsIlRleHRTdHlsZSI6eyIkaWQiOiI5NDUiLCJGb250U2V0dGluZ3MiOnsiJGlkIjoiOTQ2IiwiRm9udFNpemUiOjExLCJGb250TmFtZSI6IkNhbGlicmkiLCJJc0JvbGQiOmZhbHNlLCJJc0l0YWxpYyI6ZmFsc2UsIklzVW5kZXJsaW5lZCI6ZmFsc2UsIlBhcmVudFN0eWxlIjpudWxsfSwiQXV0b1NpemUiOjIsIkZvcmVncm91bmQiOnsiJGlkIjoiOTQ3IiwiQ29sb3IiOnsiJGlkIjoiOTQ4IiwiQSI6MjU1LCJSIjowLCJHIjowLCJCIjowfX0sIk1heFdpZHRoIjoiSW5maW5pdHkiLCJNYXhIZWlnaHQiOiJJbmZpbml0eSIsIlNtYXJ0Rm9yZWdyb3VuZElzQWN0aXZlIjpmYWxzZSwiSG9yaXpvbnRhbEFsaWdubWVudCI6MCwiVmVydGljYWxBbGlnbm1lbnQiOjAsIlNtYXJ0Rm9yZWdyb3VuZCI6bnVsbCwiQmFja2dyb3VuZEZpbGxUeXBlIjowLCJNYXJnaW4iOnsiJGlkIjoiOTQ5IiwiVG9wIjowLjAsIkxlZnQiOjAuMCwiUmlnaHQiOjAuMCwiQm90dG9tIjowLjB9LCJQYWRkaW5nIjp7IiRpZCI6Ijk1MCIsIlRvcCI6MC4wLCJMZWZ0IjowLjAsIlJpZ2h0IjowLjAsIkJvdHRvbSI6MC4wfSwiQmFja2dyb3VuZCI6eyIkaWQiOiI5NTEiLCJDb2xvciI6eyIkaWQiOiI5NTIiLCJBIjoyNTUsIlIiOjAsIkciOjAsIkIiOjB9fSwiSXNWaXNpYmxlIjp0cnVlLCJXaWR0aCI6MC4wLCJIZWlnaHQiOjAuMCwiQm9yZGVyU3R5bGUiOm51bGwsIlBhcmVudFN0eWxlIjpudWxsfSwiUmVjdGFuZ2xlU3R5bGUiOnsiJGlkIjoiOTUzIiwiTWFyZ2luIjp7IiRpZCI6Ijk1NCIsIlRvcCI6MC4wLCJMZWZ0IjowLjAsIlJpZ2h0IjowLjAsIkJvdHRvbSI6MC4wfSwiUGFkZGluZyI6eyIkaWQiOiI5NTUiLCJUb3AiOjAuMCwiTGVmdCI6MC4wLCJSaWdodCI6MC4wLCJCb3R0b20iOjAuMH0sIkJhY2tncm91bmQiOnsiJGlkIjoiOTU2IiwiQ29sb3IiOnsiJGlkIjoiOTU3IiwiQSI6MTI3LCJSIjo3OCwiRyI6MTMzLCJCIjo2Nn19LCJJc1Zpc2libGUiOnRydWUsIldpZHRoIjowLjAsIkhlaWdodCI6MC4wLCJCb3JkZXJTdHlsZSI6eyIkaWQiOiI5NTgiLCJMaW5lQ29sb3IiOnsiJGlkIjoiOTU5IiwiJHR5cGUiOiJOTFJFLkNvbW1vbi5Eb20uU29saWRDb2xvckJydXNoLCBOTFJFLkNvbW1vbiIsIkNvbG9yIjp7IiRpZCI6Ijk2MCIsIkEiOjI1NSwiUiI6MjU1LCJHIjowLCJCIjowfX0sIkxpbmVXZWlnaHQiOjAuMCwiTGluZVR5cGUiOjAsIlBhcmVudFN0eWxlIjpudWxsfSwiUGFyZW50U3R5bGUiOm51bGx9LCJNYXJnaW4iOnsiJGlkIjoiOTYxIiwiVG9wIjowLjAsIkxlZnQiOjAuMCwiUmlnaHQiOjAuMCwiQm90dG9tIjowLjB9LCJQYWRkaW5nIjp7IiRpZCI6Ijk2MiIsIlRvcCI6MC4wLCJMZWZ0IjowLjAsIlJpZ2h0IjowLjAsIkJvdHRvbSI6MC4wfSwiQmFja2dyb3VuZCI6bnVsbCwiSXNWaXNpYmxlIjp0cnVlLCJXaWR0aCI6MC4wLCJIZWlnaHQiOjAuMCwiQm9yZGVyU3R5bGUiOm51bGwsIlBhcmVudFN0eWxlIjpudWxsfSwiQmFja2dyb3VuZFN0eWxlIjp7IiRpZCI6Ijk2MyIsIk1hcmdpbiI6eyIkaWQiOiI5NjQiLCJUb3AiOjAuMCwiTGVmdCI6MC4wLCJSaWdodCI6MC4wLCJCb3R0b20iOjAuMH0sIlBhZGRpbmciOnsiJGlkIjoiOTY1IiwiVG9wIjowLjAsIkxlZnQiOjAuMCwiUmlnaHQiOjAuMCwiQm90dG9tIjowLjB9LCJCYWNrZ3JvdW5kIjp7IiRpZCI6Ijk2NiIsIkNvbG9yIjp7IiRpZCI6Ijk2NyIsIkEiOjUxLCJSIjoyMDAsIkciOjIwMCwiQiI6MjAwfX0sIklzVmlzaWJsZSI6dHJ1ZSwiV2lkdGgiOjAuMCwiSGVpZ2h0IjowLjAsIkJvcmRlclN0eWxlIjp7IiRpZCI6Ijk2OCIsIkxpbmVDb2xvciI6eyIkaWQiOiI5NjkiLCIkdHlwZSI6Ik5MUkUuQ29tbW9uLkRvbS5Tb2xpZENvbG9yQnJ1c2gsIE5MUkUuQ29tbW9uIiwiQ29sb3IiOnsiJGlkIjoiOTcwIiwiQSI6MjU1LCJSIjoyMzQsIkciOjIyLCJCIjozMH19LCJMaW5lV2VpZ2h0IjowLjAsIkxpbmVUeXBlIjowLCJQYXJlbnRTdHlsZSI6bnVsbH0sIlBhcmVudFN0eWxlIjpudWxsfSwiTWFyZ2luIjp7IiRpZCI6Ijk3MSIsIlRvcCI6MC4wLCJMZWZ0IjowLjAsIlJpZ2h0IjowLjAsIkJvdHRvbSI6MC4wfSwiUGFkZGluZyI6eyIkaWQiOiI5NzIiLCJUb3AiOjAuMCwiTGVmdCI6MC4wLCJSaWdodCI6MC4wLCJCb3R0b20iOjAuMH0sIklzVmlzaWJsZSI6dHJ1ZSwiV2lkdGgiOjAuMCwiSGVpZ2h0IjowLjAsIkJvcmRlclN0eWxlIjp7IiRpZCI6Ijk3MyIsIkxpbmVDb2xvciI6bnVsbCwiTGluZVdlaWdodCI6MC4wLCJMaW5lVHlwZSI6MCwiUGFyZW50U3R5bGUiOm51bGx9LCJQYXJlbnRTdHlsZSI6bnVsbH0sIk1hcmdpbiI6eyIkaWQiOiI5NzQiLCJUb3AiOjAuMCwiTGVmdCI6MC4wLCJSaWdodCI6MC4wLCJCb3R0b20iOjAuMH0sIlBhZGRpbmciOnsiJGlkIjoiOTc1IiwiVG9wIjowLjAsIkxlZnQiOjAuMCwiUmlnaHQiOjAuMCwiQm90dG9tIjowLjB9LCJJc1Zpc2libGUiOnRydWUsIldpZHRoIjowLjAsIkhlaWdodCI6MC4wLCJCb3JkZXJTdHlsZSI6eyIkaWQiOiI5NzYiLCJMaW5lQ29sb3IiOm51bGwsIkxpbmVXZWlnaHQiOjAuMCwiTGluZVR5cGUiOjAsIlBhcmVudFN0eWxlIjpudWxsfSwiUGFyZW50U3R5bGUiOm51bGx9XX0sIlNjYWxlIjpudWxsLCJTY2FsZVYyIjp7IiRpZCI6Ijk3NyIsIlN0YXJ0RGF0ZSI6IjAwMDEtMDEtMDFUMDA6MDA6MDAiLCJFbmREYXRlIjoiMjAyNS0xMi0wNFQyMzo1OTowMCIsIkF1dG9EYXRlUmFuZ2UiOnRydWUsIldvcmtpbmdEYXlzIjozMSwiRmlzY2FsWWVhciI6eyIkaWQiOiI5NzgiLCJTdGFydE1vbnRoIjoxLCJVc2VTdGFydGluZ1llYXJGb3JOdW1iZXJpbmciOnRydWUsIlNob3dGaXNjYWxZZWFyTGFiZWwiOnRydWV9LCJUb2RheU1hcmtlclRleHQiOiJUb2RheSIsIkF1dG9TY2FsZVR5cGUiOnRydWUsIlRpbWViYW5kU2NhbGVzIjp7IiRpZCI6Ijk3OSIsIlRvcFNjYWxlTGF5ZXIiOnsiJGlkIjoiOTgwIiwiRm9ybWF0IjoiTU1NIiwiVHlwZSI6MiwiR3JvdXBpbmdJbnRlcnZhbHMiOnsiJGlkIjoiOTgxIiwiSXNTZXQiOmZhbHNlLCJHcm91cGluZ1N0ZXBDb3VudCI6MX19LCJNaWRkbGVTY2FsZUxheWVyIjp7IiRpZCI6Ijk4MiIsIkZvcm1hdCI6bnVsbCwiVHlwZSI6MCwiR3JvdXBpbmdJbnRlcnZhbHMiOnsiJGlkIjoiOTgzIiwiSXNTZXQiOmZhbHNlLCJHcm91cGluZ1N0ZXBDb3VudCI6MX19LCJCb3R0b21TY2FsZUxheWVyIjp7IiRpZCI6Ijk4NCIsIkZvcm1hdCI6bnVsbCwiVHlwZSI6MCwiR3JvdXBpbmdJbnRlcnZhbHMiOnsiJGlkIjoiOTg1IiwiSXNTZXQiOmZhbHNlLCJHcm91cGluZ1N0ZXBDb3VudCI6MX19fX0sIk1pbGVzdG9uZXMiOlt7IiRpZCI6Ijk4NiIsIkRhdGUiOiIyMDI1LTAzLTMxVDIzOjU5OjAwIiwiU3R5bGUiOnsiJGlkIjoiOTg3IiwiU2hhcGUiOjIsIkNvbm5lY3Rvck1hcmdpbiI6eyIkaWQiOiI5ODgiLCJUb3AiOjAuMCwiTGVmdCI6Mi4wLCJSaWdodCI6Mi4wLCJCb3R0b20iOjAuMH0sIkNvbm5lY3RvclN0eWxlIjp7IiRpZCI6Ijk4OSIsIkxpbmVDb2xvciI6eyIkaWQiOiI5OTAiLCIkdHlwZSI6Ik5MUkUuQ29tbW9uLkRvbS5Tb2xpZENvbG9yQnJ1c2gsIE5MUkUuQ29tbW9uIiwiQ29sb3IiOnsiJGlkIjoiOTkxIiwiQSI6MTI3LCJSIjoyNDAsIkciOjEyNywiQiI6OX19LCJMaW5lV2VpZ2h0IjoxLjAsIkxpbmVUeXBlIjowLCJQYXJlbnRTdHlsZSI6bnVsbH0sIklzQmVsb3dUaW1lYmFuZCI6dHJ1ZSwiUG9zaXRpb25PblRhc2siOjAsIkhpZGVEYXRlIjpmYWxzZSwiU2hhcGVTaXplIjoxLCJTcGFjaW5nIjowLjAsIlBhZGRpbmciOnsiJGlkIjoiOTkyIiwiVG9wIjo1LjAsIkxlZnQiOjMuMCwiUmlnaHQiOjAuMCwiQm90dG9tIjoyLjB9LCJTaGFwZVN0eWxlIjp7IiRpZCI6Ijk5MyIsIk1hcmdpbiI6eyIkaWQiOiI5OTQiLCJUb3AiOjAuMCwiTGVmdCI6MC4wLCJSaWdodCI6MC4wLCJCb3R0b20iOjAuMH0sIlBhZGRpbmciOnsiJGlkIjoiOTk1IiwiVG9wIjowLjAsIkxlZnQiOjAuMCwiUmlnaHQiOjAuMCwiQm90dG9tIjowLjB9LCJCYWNrZ3JvdW5kIjp7IiRpZCI6Ijk5NiIsIkNvbG9yIjp7IiRpZCI6Ijk5NyIsIkEiOjI1NSwiUiI6NzMsIkciOjQ5LCJCIjozMX19LCJJc1Zpc2libGUiOnRydWUsIldpZHRoIjoxMy4wLCJIZWlnaHQiOjEzLjAsIkJvcmRlclN0eWxlIjp7IiRpZCI6Ijk5OCIsIkxpbmVDb2xvciI6eyIkaWQiOiI5OTkiLCIkdHlwZSI6Ik5MUkUuQ29tbW9uLkRvbS5Tb2xpZENvbG9yQnJ1c2gsIE5MUkUuQ29tbW9uIiwiQ29sb3IiOnsiJGlkIjoiMTAwMCIsIkEiOjI1NSwiUiI6MjM0LCJHIjoyMiwiQiI6MzB9fSwiTGluZVdlaWdodCI6MC4wLCJMaW5lVHlwZSI6MCwiUGFyZW50U3R5bGUiOm51bGx9LCJQYXJlbnRTdHlsZSI6bnVsbH0sIlRpdGxlU3R5bGUiOnsiJGlkIjoiMTAwMSIsIkZvbnRTZXR0aW5ncyI6eyIkaWQiOiIxMDAyIiwiRm9udFNpemUiOjE0LCJGb250TmFtZSI6IkFyaWFsIiwiSXNCb2xkIjp0cnVlLCJJc0l0YWxpYyI6ZmFsc2UsIklzVW5kZXJsaW5lZCI6ZmFsc2UsIlBhcmVudFN0eWxlIjpudWxsfSwiQXV0b1NpemUiOjAsIkZvcmVncm91bmQiOnsiJGlkIjoiMTAwMyIsIkNvbG9yIjp7IiRpZCI6IjEwMDQiLCJBIjoyNTUsIlIiOjAsIkciOjAsIkIiOjB9fSwiTWF4V2lkdGgiOjIwMC4wLCJNYXhIZWlnaHQiOiJJbmZpbml0eSIsIlNtYXJ0Rm9yZWdyb3VuZElzQWN0aXZlIjpmYWxzZSwiSG9yaXpvbnRhbEFsaWdubWVudCI6MCwiVmVydGljYWxBbGlnbm1lbnQiOjEsIlNtYXJ0Rm9yZWdyb3VuZCI6bnVsbCwiQmFja2dyb3VuZEZpbGxUeXBlIjowLCJNYXJnaW4iOnsiJGlkIjoiMTAwNSIsIlRvcCI6MC4wLCJMZWZ0IjowLjAsIlJpZ2h0IjowLjAsIkJvdHRvbSI6MC4wfSwiUGFkZGluZyI6eyIkaWQiOiIxMDA2IiwiVG9wIjowLjAsIkxlZnQiOjAuMCwiUmlnaHQiOjAuMCwiQm90dG9tIjowLjB9LCJCYWNrZ3JvdW5kIjp7IiRpZCI6IjEwMDciLCJDb2xvciI6eyIkaWQiOiIxMDA4IiwiQSI6MCwiUiI6MjU1LCJHIjoyNTUsIkIiOjI1NX19LCJJc1Zpc2libGUiOnRydWUsIldpZHRoIjowLjAsIkhlaWdodCI6MC4wLCJCb3JkZXJTdHlsZSI6eyIkaWQiOiIxMDA5IiwiTGluZUNvbG9yIjpudWxsLCJMaW5lV2VpZ2h0IjowLjAsIkxpbmVUeXBlIjowLCJQYXJlbnRTdHlsZSI6bnVsbH0sIlBhcmVudFN0eWxlIjpudWxsfSwiRGF0ZVN0eWxlIjp7IiRpZCI6IjEwMTAiLCJGb250U2V0dGluZ3MiOnsiJGlkIjoiMTAxMSIsIkZvbnRTaXplIjoxMCwiRm9udE5hbWUiOiJDYWxpYnJpIiwiSXNCb2xkIjpmYWxzZSwiSXNJdGFsaWMiOmZhbHNlLCJJc1VuZGVybGluZWQiOmZhbHNlLCJQYXJlbnRTdHlsZSI6bnVsbH0sIkF1dG9TaXplIjowLCJGb3JlZ3JvdW5kIjp7IiRpZCI6IjEwMTIiLCJDb2xvciI6eyIkaWQiOiIxMDEzIiwiQSI6MjU1LCJSIjo1MCwiRyI6NTAsIkIiOjUwfX0sIk1heFdpZHRoIjoyMDAuMCwiTWF4SGVpZ2h0IjoiSW5maW5pdHkiLCJTbWFydEZvcmVncm91bmRJc0FjdGl2ZSI6ZmFsc2UsIkhvcml6b250YWxBbGlnbm1lbnQiOjAsIlZlcnRpY2FsQWxpZ25tZW50IjoxLCJTbWFydEZvcmVncm91bmQiOm51bGwsIkJhY2tncm91bmRGaWxsVHlwZSI6MCwiTWFyZ2luIjp7IiRpZCI6IjEwMTQiLCJUb3AiOjAuMCwiTGVmdCI6MC4wLCJSaWdodCI6MC4wLCJCb3R0b20iOjAuMH0sIlBhZGRpbmciOnsiJGlkIjoiMTAxNSIsIlRvcCI6MC4wLCJMZWZ0IjowLjAsIlJpZ2h0IjowLjAsIkJvdHRvbSI6MC4wfSwiQmFja2dyb3VuZCI6eyIkaWQiOiIxMDE2IiwiQ29sb3IiOnsiJGlkIjoiMTAxNyIsIkEiOjAsIlIiOjI1NSwiRyI6MjU1LCJCIjoyNTV9fSwiSXNWaXNpYmxlIjp0cnVlLCJXaWR0aCI6MC4wLCJIZWlnaHQiOjAuMCwiQm9yZGVyU3R5bGUiOnsiJGlkIjoiMTAxOCIsIkxpbmVDb2xvciI6bnVsbCwiTGluZVdlaWdodCI6MC4wLCJMaW5lVHlwZSI6MCwiUGFyZW50U3R5bGUiOm51bGx9LCJQYXJlbnRTdHlsZSI6bnVsbH0sIkRhdGVGb3JtYXQiOnsiJGlkIjoiMTAxOSIsIkZvcm1hdFN0cmluZyI6Ik1NTSBkLCB5eXl5IiwiU2VwYXJhdG9yIjoiLyIsIlVzZUludGVybmF0aW9uYWxEYXRlRm9ybWF0IjpmYWxzZSwiRGF0ZUlzVmlzaWJsZSI6dHJ1ZSwiVGltZUlzVmlzaWJsZSI6ZmFsc2UsIkhvdXJEaWdpdHMiOjEsIkFtUG1EZXNpZ25hdG9yIjoyLCJUcmltMDBNaW51dGVzIjpmYWxzZSwiTGFzdEtub3duVmlzaWJpbGl0eVN0YXRlIjpudWxsfSwiV2Vla051bWJlcmluZyI6eyIkaWQiOiIxMDIwIiwiRm9ybWF0IjowLCJJc1Zpc2libGUiOmZhbHNlLCJMYXN0S25vd25WaXNpYmlsaXR5U3RhdGUiOmZhbHNlfSwiSXNWaXNpYmxlIjp0cnVlLCJQYXJlbnRTdHlsZSI6bnVsbH0sIkluZGV4IjowLCJQZXJjZW50YWdlQ29tcGxldGUiOm51bGwsIlBvc2l0aW9uIjp7IlJhdGlvIjowLjE4MTk5NTE4MzQ1MDIwNDM1LCJJc0N1c3RvbSI6dHJ1ZX0sIkRhdGVGb3JtYXQiOnsiJHJlZiI6IjEwMTkifSwiV2Vla051bWJlcmluZyI6eyIkaWQiOiIxMDIxIiwiRm9ybWF0IjowLCJJc1Zpc2libGUiOmZhbHNlLCJMYXN0S25vd25WaXNpYmlsaXR5U3RhdGUiOmZhbHNlfSwiUmVsYXRlZFRhc2tJZCI6IjAwMDAwMDAwLTAwMDAtMDAwMC0wMDAwLTAwMDAwMDAwMDAwMCIsIklkIjoiNmNjMWY0ZDktODFhNy00NTE2LWJkNzUtYmQ4MjZkZWQ4ZGJkIiwiSW1wb3J0SWQiOm51bGwsIlRpdGxlIjoiV2ViaW5haXJlIGQnaW5mb3JtYXRpb24iLCJOb3RlIjpudWxsLCJIeXBlcmxpbmsiOnsiJGlkIjoiMTAyMiIsIkFkZHJlc3MiOiIiLCJTdWJBZGRyZXNzIjoiIn0sIklzQ2hhbmdlZCI6ZmFsc2UsIklzTmV3IjpmYWxzZX0seyIkaWQiOiIxMDIzIiwiRGF0ZSI6IjIwMjUtMDQtMDdUMjM6NTk6MDAiLCJTdHlsZSI6eyIkaWQiOiIxMDI0IiwiU2hhcGUiOjEzLCJDb25uZWN0b3JNYXJnaW4iOnsiJGlkIjoiMTAyNSIsIlRvcCI6MC4wLCJMZWZ0IjoyLjAsIlJpZ2h0IjoyLjAsIkJvdHRvbSI6MC4wfSwiQ29ubmVjdG9yU3R5bGUiOnsiJGlkIjoiMTAyNiIsIkxpbmVDb2xvciI6eyIkaWQiOiIxMDI3IiwiJHR5cGUiOiJOTFJFLkNvbW1vbi5Eb20uU29saWRDb2xvckJydXNoLCBOTFJFLkNvbW1vbiIsIkNvbG9yIjp7IiRpZCI6IjEwMjgiLCJBIjoxMjcsIlIiOjI0MCwiRyI6MTI3LCJCIjo5fX0sIkxpbmVXZWlnaHQiOjEuMCwiTGluZVR5cGUiOjAsIlBhcmVudFN0eWxlIjpudWxsfSwiSXNCZWxvd1RpbWViYW5kIjpmYWxzZSwiUG9zaXRpb25PblRhc2siOjAsIkhpZGVEYXRlIjpmYWxzZSwiU2hhcGVTaXplIjoyLCJTcGFjaW5nIjowLjAsIlBhZGRpbmciOnsiJGlkIjoiMTAyOSIsIlRvcCI6NS4wLCJMZWZ0IjozLjAsIlJpZ2h0IjowLjAsIkJvdHRvbSI6Mi4wfSwiU2hhcGVTdHlsZSI6eyIkaWQiOiIxMDMwIiwiTWFyZ2luIjp7IiRpZCI6IjEwMzEiLCJUb3AiOjAuMCwiTGVmdCI6MC4wLCJSaWdodCI6MC4wLCJCb3R0b20iOjAuMH0sIlBhZGRpbmciOnsiJGlkIjoiMTAzMiIsIlRvcCI6MC4wLCJMZWZ0IjowLjAsIlJpZ2h0IjowLjAsIkJvdHRvbSI6MC4wfSwiQmFja2dyb3VuZCI6eyIkaWQiOiIxMDMzIiwiQ29sb3IiOnsiJGlkIjoiMTAzNCIsIkEiOjI1NSwiUiI6MTAsIkciOjI4LCJCIjoyMzZ9fSwiSXNWaXNpYmxlIjp0cnVlLCJXaWR0aCI6MjQuMCwiSGVpZ2h0IjoyNi4wLCJCb3JkZXJTdHlsZSI6eyIkaWQiOiIxMDM1IiwiTGluZUNvbG9yIjp7IiRpZCI6IjEwMzYiLCIkdHlwZSI6Ik5MUkUuQ29tbW9uLkRvbS5Tb2xpZENvbG9yQnJ1c2gsIE5MUkUuQ29tbW9uIiwiQ29sb3IiOnsiJGlkIjoiMTAzNyIsIkEiOjI1NSwiUiI6MjM0LCJHIjoyMiwiQiI6MzB9fSwiTGluZVdlaWdodCI6MC4wLCJMaW5lVHlwZSI6MCwiUGFyZW50U3R5bGUiOm51bGx9LCJQYXJlbnRTdHlsZSI6bnVsbH0sIlRpdGxlU3R5bGUiOnsiJGlkIjoiMTAzOCIsIkZvbnRTZXR0aW5ncyI6eyIkaWQiOiIxMDM5IiwiRm9udFNpemUiOjE0LCJGb250TmFtZSI6IkFyaWFsIiwiSXNCb2xkIjp0cnVlLCJJc0l0YWxpYyI6ZmFsc2UsIklzVW5kZXJsaW5lZCI6ZmFsc2UsIlBhcmVudFN0eWxlIjpudWxsfSwiQXV0b1NpemUiOjAsIkZvcmVncm91bmQiOnsiJGlkIjoiMTA0MCIsIkNvbG9yIjp7IiRpZCI6IjEwNDEiLCJBIjoyNTUsIlIiOjAsIkciOjAsIkIiOjB9fSwiTWF4V2lkdGgiOjIwMC4wLCJNYXhIZWlnaHQiOiJJbmZpbml0eSIsIlNtYXJ0Rm9yZWdyb3VuZElzQWN0aXZlIjpmYWxzZSwiSG9yaXpvbnRhbEFsaWdubWVudCI6MSwiVmVydGljYWxBbGlnbm1lbnQiOjEsIlNtYXJ0Rm9yZWdyb3VuZCI6bnVsbCwiQmFja2dyb3VuZEZpbGxUeXBlIjowLCJNYXJnaW4iOnsiJGlkIjoiMTA0MiIsIlRvcCI6MC4wLCJMZWZ0IjowLjAsIlJpZ2h0IjowLjAsIkJvdHRvbSI6MC4wfSwiUGFkZGluZyI6eyIkaWQiOiIxMDQzIiwiVG9wIjowLjAsIkxlZnQiOjAuMCwiUmlnaHQiOjAuMCwiQm90dG9tIjowLjB9LCJCYWNrZ3JvdW5kIjp7IiRpZCI6IjEwNDQiLCJDb2xvciI6eyIkaWQiOiIxMDQ1IiwiQSI6MCwiUiI6MjU1LCJHIjoyNTUsIkIiOjI1NX19LCJJc1Zpc2libGUiOnRydWUsIldpZHRoIjowLjAsIkhlaWdodCI6MC4wLCJCb3JkZXJTdHlsZSI6eyIkaWQiOiIxMDQ2IiwiTGluZUNvbG9yIjpudWxsLCJMaW5lV2VpZ2h0IjowLjAsIkxpbmVUeXBlIjowLCJQYXJlbnRTdHlsZSI6bnVsbH0sIlBhcmVudFN0eWxlIjpudWxsfSwiRGF0ZVN0eWxlIjp7IiRpZCI6IjEwNDciLCJGb250U2V0dGluZ3MiOnsiJGlkIjoiMTA0OCIsIkZvbnRTaXplIjoxMCwiRm9udE5hbWUiOiJDYWxpYnJpIiwiSXNCb2xkIjpmYWxzZSwiSXNJdGFsaWMiOmZhbHNlLCJJc1VuZGVybGluZWQiOmZhbHNlLCJQYXJlbnRTdHlsZSI6bnVsbH0sIkF1dG9TaXplIjowLCJGb3JlZ3JvdW5kIjp7IiRpZCI6IjEwNDkiLCJDb2xvciI6eyIkaWQiOiIxMDUwIiwiQSI6MjU1LCJSIjo1MCwiRyI6NTAsIkIiOjUwfX0sIk1heFdpZHRoIjoyMDAuMCwiTWF4SGVpZ2h0IjoiSW5maW5pdHkiLCJTbWFydEZvcmVncm91bmRJc0FjdGl2ZSI6ZmFsc2UsIkhvcml6b250YWxBbGlnbm1lbnQiOjEsIlZlcnRpY2FsQWxpZ25tZW50IjoxLCJTbWFydEZvcmVncm91bmQiOm51bGwsIkJhY2tncm91bmRGaWxsVHlwZSI6MCwiTWFyZ2luIjp7IiRpZCI6IjEwNTEiLCJUb3AiOjAuMCwiTGVmdCI6MC4wLCJSaWdodCI6MC4wLCJCb3R0b20iOjAuMH0sIlBhZGRpbmciOnsiJGlkIjoiMTA1MiIsIlRvcCI6MC4wLCJMZWZ0IjowLjAsIlJpZ2h0IjowLjAsIkJvdHRvbSI6MC4wfSwiQmFja2dyb3VuZCI6eyIkaWQiOiIxMDUzIiwiQ29sb3IiOnsiJGlkIjoiMTA1NCIsIkEiOjAsIlIiOjI1NSwiRyI6MjU1LCJCIjoyNTV9fSwiSXNWaXNpYmxlIjp0cnVlLCJXaWR0aCI6MC4wLCJIZWlnaHQiOjAuMCwiQm9yZGVyU3R5bGUiOnsiJGlkIjoiMTA1NSIsIkxpbmVDb2xvciI6bnVsbCwiTGluZVdlaWdodCI6MC4wLCJMaW5lVHlwZSI6MCwiUGFyZW50U3R5bGUiOm51bGx9LCJQYXJlbnRTdHlsZSI6bnVsbH0sIkRhdGVGb3JtYXQiOnsiJGlkIjoiMTA1NiIsIkZvcm1hdFN0cmluZyI6ImRkLk1NLnl5eXkiLCJTZXBhcmF0b3IiOiIuIiwiVXNlSW50ZXJuYXRpb25hbERhdGVGb3JtYXQiOnRydWUsIkRhdGVJc1Zpc2libGUiOnRydWUsIlRpbWVJc1Zpc2libGUiOmZhbHNlLCJIb3VyRGlnaXRzIjoxLCJBbVBtRGVzaWduYXRvciI6MiwiVHJpbTAwTWludXRlcyI6ZmFsc2UsIkxhc3RLbm93blZpc2liaWxpdHlTdGF0ZSI6eyIkaWQiOiIxMDU3IiwiRGF0ZVBhcnRJc1Zpc2libGUiOnRydWUsIlRpbWVQYXJ0SXNWaXNpYmxlIjpmYWxzZX19LCJXZWVrTnVtYmVyaW5nIjp7IiRpZCI6IjEwNTgiLCJGb3JtYXQiOjAsIklzVmlzaWJsZSI6ZmFsc2UsIkxhc3RLbm93blZpc2liaWxpdHlTdGF0ZSI6ZmFsc2V9LCJJc1Zpc2libGUiOnRydWUsIlBhcmVudFN0eWxlIjpudWxsfSwiSW5kZXgiOjEsIlBlcmNlbnRhZ2VDb21wbGV0ZSI6bnVsbCwiUG9zaXRpb24iOnsiUmF0aW8iOjAuMCwiSXNDdXN0b20iOmZhbHNlfSwiRGF0ZUZvcm1hdCI6eyIkcmVmIjoiMTA1NiJ9LCJXZWVrTnVtYmVyaW5nIjp7IiRpZCI6IjEwNTkiLCJGb3JtYXQiOjAsIklzVmlzaWJsZSI6ZmFsc2UsIkxhc3RLbm93blZpc2liaWxpdHlTdGF0ZSI6ZmFsc2V9LCJSZWxhdGVkVGFza0lkIjoiMDAwMDAwMDAtMDAwMC0wMDAwLTAwMDAtMDAwMDAwMDAwMDAwIiwiSWQiOiI4YTJkNmZkOC01ODZjLTRhNGEtYTA4OS0yYmE2M2FhYjEzZWQiLCJJbXBvcnRJZCI6bnVsbCwiVGl0bGUiOiI3IGF2cmlsIC0gcHVibGljYXRpb24gZGUgbCdBQUMiLCJOb3RlIjpudWxsLCJIeXBlcmxpbmsiOnsiJGlkIjoiMTA2MCIsIkFkZHJlc3MiOiIiLCJTdWJBZGRyZXNzIjoiIn0sIklzQ2hhbmdlZCI6ZmFsc2UsIklzTmV3IjpmYWxzZX0seyIkaWQiOiIxMDYxIiwiRGF0ZSI6IjIwMjUtMDYtMzBUMjM6NTk6MDAiLCJTdHlsZSI6eyIkaWQiOiIxMDYyIiwiU2hhcGUiOjEzLCJDb25uZWN0b3JNYXJnaW4iOnsiJGlkIjoiMTA2MyIsIlRvcCI6MC4wLCJMZWZ0IjoyLjAsIlJpZ2h0IjoyLjAsIkJvdHRvbSI6MC4wfSwiQ29ubmVjdG9yU3R5bGUiOnsiJGlkIjoiMTA2NCIsIkxpbmVDb2xvciI6eyIkaWQiOiIxMDY1IiwiJHR5cGUiOiJOTFJFLkNvbW1vbi5Eb20uU29saWRDb2xvckJydXNoLCBOTFJFLkNvbW1vbiIsIkNvbG9yIjp7IiRpZCI6IjEwNjYiLCJBIjoxMjcsIlIiOjI0MCwiRyI6MTI3LCJCIjo5fX0sIkxpbmVXZWlnaHQiOjEuMCwiTGluZVR5cGUiOjAsIlBhcmVudFN0eWxlIjpudWxsfSwiSXNCZWxvd1RpbWViYW5kIjpmYWxzZSwiUG9zaXRpb25PblRhc2siOjAsIkhpZGVEYXRlIjpmYWxzZSwiU2hhcGVTaXplIjoyLCJTcGFjaW5nIjowLjAsIlBhZGRpbmciOnsiJGlkIjoiMTA2NyIsIlRvcCI6NS4wLCJMZWZ0IjozLjAsIlJpZ2h0IjowLjAsIkJvdHRvbSI6Mi4wfSwiU2hhcGVTdHlsZSI6eyIkaWQiOiIxMDY4IiwiTWFyZ2luIjp7IiRpZCI6IjEwNjkiLCJUb3AiOjAuMCwiTGVmdCI6MC4wLCJSaWdodCI6MC4wLCJCb3R0b20iOjAuMH0sIlBhZGRpbmciOnsiJGlkIjoiMTA3MCIsIlRvcCI6MC4wLCJMZWZ0IjowLjAsIlJpZ2h0IjowLjAsIkJvdHRvbSI6MC4wfSwiQmFja2dyb3VuZCI6eyIkaWQiOiIxMDcxIiwiQ29sb3IiOnsiJGlkIjoiMTA3MiIsIkEiOjI1NSwiUiI6MTAsIkciOjI4LCJCIjoyMzZ9fSwiSXNWaXNpYmxlIjp0cnVlLCJXaWR0aCI6MjQuMCwiSGVpZ2h0IjoyNi4wLCJCb3JkZXJTdHlsZSI6eyIkaWQiOiIxMDczIiwiTGluZUNvbG9yIjp7IiRpZCI6IjEwNzQiLCIkdHlwZSI6Ik5MUkUuQ29tbW9uLkRvbS5Tb2xpZENvbG9yQnJ1c2gsIE5MUkUuQ29tbW9uIiwiQ29sb3IiOnsiJGlkIjoiMTA3NSIsIkEiOjI1NSwiUiI6MjM0LCJHIjoyMiwiQiI6MzB9fSwiTGluZVdlaWdodCI6MC4wLCJMaW5lVHlwZSI6MCwiUGFyZW50U3R5bGUiOm51bGx9LCJQYXJlbnRTdHlsZSI6bnVsbH0sIlRpdGxlU3R5bGUiOnsiJGlkIjoiMTA3NiIsIkZvbnRTZXR0aW5ncyI6eyIkaWQiOiIxMDc3IiwiRm9udFNpemUiOjE0LCJGb250TmFtZSI6IkFyaWFsIiwiSXNCb2xkIjp0cnVlLCJJc0l0YWxpYyI6ZmFsc2UsIklzVW5kZXJsaW5lZCI6ZmFsc2UsIlBhcmVudFN0eWxlIjpudWxsfSwiQXV0b1NpemUiOjAsIkZvcmVncm91bmQiOnsiJGlkIjoiMTA3OCIsIkNvbG9yIjp7IiRpZCI6IjEwNzkiLCJBIjoyNTUsIlIiOjAsIkciOjAsIkIiOjB9fSwiTWF4V2lkdGgiOjIwMC4wLCJNYXhIZWlnaHQiOiJJbmZpbml0eSIsIlNtYXJ0Rm9yZWdyb3VuZElzQWN0aXZlIjpmYWxzZSwiSG9yaXpvbnRhbEFsaWdubWVudCI6MSwiVmVydGljYWxBbGlnbm1lbnQiOjEsIlNtYXJ0Rm9yZWdyb3VuZCI6bnVsbCwiQmFja2dyb3VuZEZpbGxUeXBlIjowLCJNYXJnaW4iOnsiJGlkIjoiMTA4MCIsIlRvcCI6MC4wLCJMZWZ0IjowLjAsIlJpZ2h0IjowLjAsIkJvdHRvbSI6MC4wfSwiUGFkZGluZyI6eyIkaWQiOiIxMDgxIiwiVG9wIjowLjAsIkxlZnQiOjAuMCwiUmlnaHQiOjAuMCwiQm90dG9tIjowLjB9LCJCYWNrZ3JvdW5kIjp7IiRpZCI6IjEwODIiLCJDb2xvciI6eyIkaWQiOiIxMDgzIiwiQSI6MCwiUiI6MjU1LCJHIjoyNTUsIkIiOjI1NX19LCJJc1Zpc2libGUiOnRydWUsIldpZHRoIjowLjAsIkhlaWdodCI6MC4wLCJCb3JkZXJTdHlsZSI6eyIkaWQiOiIxMDg0IiwiTGluZUNvbG9yIjpudWxsLCJMaW5lV2VpZ2h0IjowLjAsIkxpbmVUeXBlIjowLCJQYXJlbnRTdHlsZSI6bnVsbH0sIlBhcmVudFN0eWxlIjpudWxsfSwiRGF0ZVN0eWxlIjp7IiRpZCI6IjEwODUiLCJGb250U2V0dGluZ3MiOnsiJGlkIjoiMTA4NiIsIkZvbnRTaXplIjoxMCwiRm9udE5hbWUiOiJDYWxpYnJpIiwiSXNCb2xkIjpmYWxzZSwiSXNJdGFsaWMiOmZhbHNlLCJJc1VuZGVybGluZWQiOmZhbHNlLCJQYXJlbnRTdHlsZSI6bnVsbH0sIkF1dG9TaXplIjowLCJGb3JlZ3JvdW5kIjp7IiRpZCI6IjEwODciLCJDb2xvciI6eyIkaWQiOiIxMDg4IiwiQSI6MjU1LCJSIjo1MCwiRyI6NTAsIkIiOjUwfX0sIk1heFdpZHRoIjoyMDAuMCwiTWF4SGVpZ2h0IjoiSW5maW5pdHkiLCJTbWFydEZvcmVncm91bmRJc0FjdGl2ZSI6ZmFsc2UsIkhvcml6b250YWxBbGlnbm1lbnQiOjEsIlZlcnRpY2FsQWxpZ25tZW50IjoxLCJTbWFydEZvcmVncm91bmQiOm51bGwsIkJhY2tncm91bmRGaWxsVHlwZSI6MCwiTWFyZ2luIjp7IiRpZCI6IjEwODkiLCJUb3AiOjAuMCwiTGVmdCI6MC4wLCJSaWdodCI6MC4wLCJCb3R0b20iOjAuMH0sIlBhZGRpbmciOnsiJGlkIjoiMTA5MCIsIlRvcCI6MC4wLCJMZWZ0IjowLjAsIlJpZ2h0IjowLjAsIkJvdHRvbSI6MC4wfSwiQmFja2dyb3VuZCI6eyIkaWQiOiIxMDkxIiwiQ29sb3IiOnsiJGlkIjoiMTA5MiIsIkEiOjAsIlIiOjI1NSwiRyI6MjU1LCJCIjoyNTV9fSwiSXNWaXNpYmxlIjp0cnVlLCJXaWR0aCI6MC4wLCJIZWlnaHQiOjAuMCwiQm9yZGVyU3R5bGUiOnsiJGlkIjoiMTA5MyIsIkxpbmVDb2xvciI6bnVsbCwiTGluZVdlaWdodCI6MC4wLCJMaW5lVHlwZSI6MCwiUGFyZW50U3R5bGUiOm51bGx9LCJQYXJlbnRTdHlsZSI6bnVsbH0sIkRhdGVGb3JtYXQiOnsiJGlkIjoiMTA5NCIsIkZvcm1hdFN0cmluZyI6ImRkLk1NLnl5eXkiLCJTZXBhcmF0b3IiOiIuIiwiVXNlSW50ZXJuYXRpb25hbERhdGVGb3JtYXQiOnRydWUsIkRhdGVJc1Zpc2libGUiOnRydWUsIlRpbWVJc1Zpc2libGUiOmZhbHNlLCJIb3VyRGlnaXRzIjoxLCJBbVBtRGVzaWduYXRvciI6MiwiVHJpbTAwTWludXRlcyI6ZmFsc2UsIkxhc3RLbm93blZpc2liaWxpdHlTdGF0ZSI6eyIkaWQiOiIxMDk1IiwiRGF0ZVBhcnRJc1Zpc2libGUiOnRydWUsIlRpbWVQYXJ0SXNWaXNpYmxlIjpmYWxzZX19LCJXZWVrTnVtYmVyaW5nIjp7IiRpZCI6IjEwOTYiLCJGb3JtYXQiOjAsIklzVmlzaWJsZSI6ZmFsc2UsIkxhc3RLbm93blZpc2liaWxpdHlTdGF0ZSI6ZmFsc2V9LCJJc1Zpc2libGUiOnRydWUsIlBhcmVudFN0eWxlIjpudWxsfSwiSW5kZXgiOjMsIlBlcmNlbnRhZ2VDb21wbGV0ZSI6bnVsbCwiUG9zaXRpb24iOnsiUmF0aW8iOjAuMCwiSXNDdXN0b20iOmZhbHNlfSwiRGF0ZUZvcm1hdCI6eyIkcmVmIjoiMTA5NCJ9LCJXZWVrTnVtYmVyaW5nIjp7IiRpZCI6IjEwOTciLCJGb3JtYXQiOjAsIklzVmlzaWJsZSI6ZmFsc2UsIkxhc3RLbm93blZpc2liaWxpdHlTdGF0ZSI6ZmFsc2V9LCJSZWxhdGVkVGFza0lkIjoiMDAwMDAwMDAtMDAwMC0wMDAwLTAwMDAtMDAwMDAwMDAwMDAwIiwiSWQiOiJhNGMzZjQzMC04M2I0LTRjZmUtYTI2Yi02ZDRlMDI4NDI1NmMiLCJJbXBvcnRJZCI6bnVsbCwiVGl0bGUiOiIzMCBqdWluIC0gQ2xvdHVyZSBkZSBsJ0FBQyIsIk5vdGUiOm51bGwsIkh5cGVybGluayI6eyIkaWQiOiIxMDk4IiwiQWRkcmVzcyI6IiIsIlN1YkFkZHJlc3MiOiIifSwiSXNDaGFuZ2VkIjpmYWxzZSwiSXNOZXciOmZhbHNlfSx7IiRpZCI6IjEwOTkiLCJEYXRlIjoiMjAyNS0wNS0xMlQyMzo1OTowMCIsIlN0eWxlIjp7IiRpZCI6IjExMDAiLCJTaGFwZSI6MiwiQ29ubmVjdG9yTWFyZ2luIjp7IiRpZCI6IjExMDEiLCJUb3AiOjAuMCwiTGVmdCI6Mi4wLCJSaWdodCI6Mi4wLCJCb3R0b20iOjAuMH0sIkNvbm5lY3RvclN0eWxlIjp7IiRpZCI6IjExMDIiLCJMaW5lQ29sb3IiOnsiJGlkIjoiMTEwMyIsIiR0eXBlIjoiTkxSRS5Db21tb24uRG9tLlNvbGlkQ29sb3JCcnVzaCwgTkxSRS5Db21tb24iLCJDb2xvciI6eyIkaWQiOiIxMTA0IiwiQSI6MTI3LCJSIjoyNDAsIkciOjEyNywiQiI6OX19LCJMaW5lV2VpZ2h0IjoxLjAsIkxpbmVUeXBlIjowLCJQYXJlbnRTdHlsZSI6bnVsbH0sIklzQmVsb3dUaW1lYmFuZCI6dHJ1ZSwiUG9zaXRpb25PblRhc2siOjAsIkhpZGVEYXRlIjpmYWxzZSwiU2hhcGVTaXplIjoxLCJTcGFjaW5nIjowLjAsIlBhZGRpbmciOnsiJGlkIjoiMTEwNSIsIlRvcCI6NS4wLCJMZWZ0IjozLjAsIlJpZ2h0IjowLjAsIkJvdHRvbSI6Mi4wfSwiU2hhcGVTdHlsZSI6eyIkaWQiOiIxMTA2IiwiTWFyZ2luIjp7IiRpZCI6IjExMDciLCJUb3AiOjAuMCwiTGVmdCI6MC4wLCJSaWdodCI6MC4wLCJCb3R0b20iOjAuMH0sIlBhZGRpbmciOnsiJGlkIjoiMTEwOCIsIlRvcCI6MC4wLCJMZWZ0IjowLjAsIlJpZ2h0IjowLjAsIkJvdHRvbSI6MC4wfSwiQmFja2dyb3VuZCI6eyIkaWQiOiIxMTA5IiwiQ29sb3IiOnsiJGlkIjoiMTExMCIsIkEiOjI1NSwiUiI6NzMsIkciOjQ5LCJCIjozMX19LCJJc1Zpc2libGUiOnRydWUsIldpZHRoIjoxMy4wLCJIZWlnaHQiOjEzLjAsIkJvcmRlclN0eWxlIjp7IiRpZCI6IjExMTEiLCJMaW5lQ29sb3IiOnsiJGlkIjoiMTExMiIsIiR0eXBlIjoiTkxSRS5Db21tb24uRG9tLlNvbGlkQ29sb3JCcnVzaCwgTkxSRS5Db21tb24iLCJDb2xvciI6eyIkaWQiOiIxMTEzIiwiQSI6MjU1LCJSIjoyMzQsIkciOjIyLCJCIjozMH19LCJMaW5lV2VpZ2h0IjowLjAsIkxpbmVUeXBlIjowLCJQYXJlbnRTdHlsZSI6bnVsbH0sIlBhcmVudFN0eWxlIjpudWxsfSwiVGl0bGVTdHlsZSI6eyIkaWQiOiIxMTE0IiwiRm9udFNldHRpbmdzIjp7IiRpZCI6IjExMTUiLCJGb250U2l6ZSI6MTQsIkZvbnROYW1lIjoiQXJpYWwiLCJJc0JvbGQiOnRydWUsIklzSXRhbGljIjpmYWxzZSwiSXNVbmRlcmxpbmVkIjpmYWxzZSwiUGFyZW50U3R5bGUiOm51bGx9LCJBdXRvU2l6ZSI6MiwiRm9yZWdyb3VuZCI6eyIkaWQiOiIxMTE2IiwiQ29sb3IiOnsiJGlkIjoiMTExNyIsIkEiOjI1NSwiUiI6MCwiRyI6MCwiQiI6MH19LCJNYXhXaWR0aCI6MjIxLjIxNDQxNjUwMzkwNjI1LCJNYXhIZWlnaHQiOiJJbmZpbml0eSIsIlNtYXJ0Rm9yZWdyb3VuZElzQWN0aXZlIjpmYWxzZSwiSG9yaXpvbnRhbEFsaWdubWVudCI6MCwiVmVydGljYWxBbGlnbm1lbnQiOjEsIlNtYXJ0Rm9yZWdyb3VuZCI6bnVsbCwiQmFja2dyb3VuZEZpbGxUeXBlIjowLCJNYXJnaW4iOnsiJGlkIjoiMTExOCIsIlRvcCI6MC4wLCJMZWZ0IjowLjAsIlJpZ2h0IjowLjAsIkJvdHRvbSI6MC4wfSwiUGFkZGluZyI6eyIkaWQiOiIxMTE5IiwiVG9wIjowLjAsIkxlZnQiOjAuMCwiUmlnaHQiOjAuMCwiQm90dG9tIjowLjB9LCJCYWNrZ3JvdW5kIjp7IiRpZCI6IjExMjAiLCJDb2xvciI6eyIkaWQiOiIxMTIxIiwiQSI6MCwiUiI6MjU1LCJHIjoyNTUsIkIiOjI1NX19LCJJc1Zpc2libGUiOnRydWUsIldpZHRoIjowLjAsIkhlaWdodCI6MC4wLCJCb3JkZXJTdHlsZSI6eyIkaWQiOiIxMTIyIiwiTGluZUNvbG9yIjpudWxsLCJMaW5lV2VpZ2h0IjowLjAsIkxpbmVUeXBlIjowLCJQYXJlbnRTdHlsZSI6bnVsbH0sIlBhcmVudFN0eWxlIjpudWxsfSwiRGF0ZVN0eWxlIjp7IiRpZCI6IjExMjMiLCJGb250U2V0dGluZ3MiOnsiJGlkIjoiMTEyNCIsIkZvbnRTaXplIjoxMCwiRm9udE5hbWUiOiJDYWxpYnJpIiwiSXNCb2xkIjpmYWxzZSwiSXNJdGFsaWMiOmZhbHNlLCJJc1VuZGVybGluZWQiOmZhbHNlLCJQYXJlbnRTdHlsZSI6bnVsbH0sIkF1dG9TaXplIjowLCJGb3JlZ3JvdW5kIjp7IiRpZCI6IjExMjUiLCJDb2xvciI6eyIkaWQiOiIxMTI2IiwiQSI6MjU1LCJSIjo1MCwiRyI6NTAsIkIiOjUwfX0sIk1heFdpZHRoIjoyMDAuMCwiTWF4SGVpZ2h0IjoiSW5maW5pdHkiLCJTbWFydEZvcmVncm91bmRJc0FjdGl2ZSI6ZmFsc2UsIkhvcml6b250YWxBbGlnbm1lbnQiOjAsIlZlcnRpY2FsQWxpZ25tZW50IjoxLCJTbWFydEZvcmVncm91bmQiOm51bGwsIkJhY2tncm91bmRGaWxsVHlwZSI6MCwiTWFyZ2luIjp7IiRpZCI6IjExMjciLCJUb3AiOjAuMCwiTGVmdCI6MC4wLCJSaWdodCI6MC4wLCJCb3R0b20iOjAuMH0sIlBhZGRpbmciOnsiJGlkIjoiMTEyOCIsIlRvcCI6MC4wLCJMZWZ0IjowLjAsIlJpZ2h0IjowLjAsIkJvdHRvbSI6MC4wfSwiQmFja2dyb3VuZCI6eyIkaWQiOiIxMTI5IiwiQ29sb3IiOnsiJGlkIjoiMTEzMCIsIkEiOjAsIlIiOjI1NSwiRyI6MjU1LCJCIjoyNTV9fSwiSXNWaXNpYmxlIjp0cnVlLCJXaWR0aCI6MC4wLCJIZWlnaHQiOjAuMCwiQm9yZGVyU3R5bGUiOnsiJGlkIjoiMTEzMSIsIkxpbmVDb2xvciI6bnVsbCwiTGluZVdlaWdodCI6MC4wLCJMaW5lVHlwZSI6MCwiUGFyZW50U3R5bGUiOm51bGx9LCJQYXJlbnRTdHlsZSI6bnVsbH0sIkRhdGVGb3JtYXQiOnsiJGlkIjoiMTEzMiIsIkZvcm1hdFN0cmluZyI6Ik1NTSBkLCB5eXl5IiwiU2VwYXJhdG9yIjoiLyIsIlVzZUludGVybmF0aW9uYWxEYXRlRm9ybWF0IjpmYWxzZSwiRGF0ZUlzVmlzaWJsZSI6dHJ1ZSwiVGltZUlzVmlzaWJsZSI6ZmFsc2UsIkhvdXJEaWdpdHMiOjEsIkFtUG1EZXNpZ25hdG9yIjoyLCJUcmltMDBNaW51dGVzIjpmYWxzZSwiTGFzdEtub3duVmlzaWJpbGl0eVN0YXRlIjpudWxsfSwiV2Vla051bWJlcmluZyI6eyIkaWQiOiIxMTMzIiwiRm9ybWF0IjowLCJJc1Zpc2libGUiOmZhbHNlLCJMYXN0S25vd25WaXNpYmlsaXR5U3RhdGUiOmZhbHNlfSwiSXNWaXNpYmxlIjp0cnVlLCJQYXJlbnRTdHlsZSI6bnVsbH0sIkluZGV4Ijo2LCJQZXJjZW50YWdlQ29tcGxldGUiOm51bGwsIlBvc2l0aW9uIjp7IlJhdGlvIjowLjI2MzA4NTQ3NDc5MTM1MDE5LCJJc0N1c3RvbSI6dHJ1ZX0sIkRhdGVGb3JtYXQiOnsiJHJlZiI6IjExMzIifSwiV2Vla051bWJlcmluZyI6eyIkaWQiOiIxMTM0IiwiRm9ybWF0IjowLCJJc1Zpc2libGUiOmZhbHNlLCJMYXN0S25vd25WaXNpYmlsaXR5U3RhdGUiOmZhbHNlfSwiUmVsYXRlZFRhc2tJZCI6IjAwMDAwMDAwLTAwMDAtMDAwMC0wMDAwLTAwMDAwMDAwMDAwMCIsIklkIjoiNGU5MzIyZWMtMmIxZC00NjExLTkyYjUtNTRhNjRlOWVlNGY1IiwiSW1wb3J0SWQiOm51bGwsIlRpdGxlIjoiV2ViaW5haXJlIHF1ZXN0aW9ucyAvIHLDqXBvbnNlcyIsIk5vdGUiOm51bGwsIkh5cGVybGluayI6eyIkaWQiOiIxMTM1IiwiQWRkcmVzcyI6IiIsIlN1YkFkZHJlc3MiOiIifSwiSXNDaGFuZ2VkIjpmYWxzZSwiSXNOZXciOmZhbHNlfSx7IiRpZCI6IjExMzYiLCJEYXRlIjoiMjAyNS0xMi0wM1QyMzo1OTowMCIsIlN0eWxlIjp7IiRpZCI6IjExMzciLCJTaGFwZSI6MTMsIkNvbm5lY3Rvck1hcmdpbiI6eyIkaWQiOiIxMTM4IiwiVG9wIjowLjAsIkxlZnQiOjIuMCwiUmlnaHQiOjIuMCwiQm90dG9tIjowLjB9LCJDb25uZWN0b3JTdHlsZSI6eyIkaWQiOiIxMTM5IiwiTGluZUNvbG9yIjp7IiRpZCI6IjExNDAiLCIkdHlwZSI6Ik5MUkUuQ29tbW9uLkRvbS5Tb2xpZENvbG9yQnJ1c2gsIE5MUkUuQ29tbW9uIiwiQ29sb3IiOnsiJGlkIjoiMTE0MSIsIkEiOjEyNywiUiI6MjQwLCJHIjoxMjcsIkIiOjl9fSwiTGluZVdlaWdodCI6MS4wLCJMaW5lVHlwZSI6MCwiUGFyZW50U3R5bGUiOm51bGx9LCJJc0JlbG93VGltZWJhbmQiOnRydWUsIlBvc2l0aW9uT25UYXNrIjowLCJIaWRlRGF0ZSI6ZmFsc2UsIlNoYXBlU2l6ZSI6MSwiU3BhY2luZyI6MC4wLCJQYWRkaW5nIjp7IiRpZCI6IjExNDIiLCJUb3AiOjUuMCwiTGVmdCI6My4wLCJSaWdodCI6MC4wLCJCb3R0b20iOjIuMH0sIlNoYXBlU3R5bGUiOnsiJGlkIjoiMTE0MyIsIk1hcmdpbiI6eyIkaWQiOiIxMTQ0IiwiVG9wIjowLjAsIkxlZnQiOjAuMCwiUmlnaHQiOjAuMCwiQm90dG9tIjowLjB9LCJQYWRkaW5nIjp7IiRpZCI6IjExNDUiLCJUb3AiOjAuMCwiTGVmdCI6MC4wLCJSaWdodCI6MC4wLCJCb3R0b20iOjAuMH0sIkJhY2tncm91bmQiOnsiJGlkIjoiMTE0NiIsIkNvbG9yIjp7IiRpZCI6IjExNDciLCJBIjoyNTUsIlIiOjIzNCwiRyI6MjIsIkIiOjMwfX0sIklzVmlzaWJsZSI6dHJ1ZSwiV2lkdGgiOjE4LjAsIkhlaWdodCI6MjAuMCwiQm9yZGVyU3R5bGUiOnsiJGlkIjoiMTE0OCIsIkxpbmVDb2xvciI6eyIkaWQiOiIxMTQ5IiwiJHR5cGUiOiJOTFJFLkNvbW1vbi5Eb20uU29saWRDb2xvckJydXNoLCBOTFJFLkNvbW1vbiIsIkNvbG9yIjp7IiRpZCI6IjExNTAiLCJBIjoyNTUsIlIiOjAsIkciOjMyLCJCIjoyMn19LCJMaW5lV2VpZ2h0IjowLjAsIkxpbmVUeXBlIjowLCJQYXJlbnRTdHlsZSI6bnVsbH0sIlBhcmVudFN0eWxlIjpudWxsfSwiVGl0bGVTdHlsZSI6eyIkaWQiOiIxMTUxIiwiRm9udFNldHRpbmdzIjp7IiRpZCI6IjExNTIiLCJGb250U2l6ZSI6MTQsIkZvbnROYW1lIjoiQXJpYWwiLCJJc0JvbGQiOnRydWUsIklzSXRhbGljIjpmYWxzZSwiSXNVbmRlcmxpbmVkIjpmYWxzZSwiUGFyZW50U3R5bGUiOm51bGx9LCJBdXRvU2l6ZSI6MCwiRm9yZWdyb3VuZCI6eyIkaWQiOiIxMTUzIiwiQ29sb3IiOnsiJGlkIjoiMTE1NCIsIkEiOjI1NSwiUiI6MCwiRyI6MCwiQiI6MH19LCJNYXhXaWR0aCI6MjAwLjAsIk1heEhlaWdodCI6IkluZmluaXR5IiwiU21hcnRGb3JlZ3JvdW5kSXNBY3RpdmUiOmZhbHNlLCJIb3Jpem9udGFsQWxpZ25tZW50IjoxLCJWZXJ0aWNhbEFsaWdubWVudCI6MSwiU21hcnRGb3JlZ3JvdW5kIjpudWxsLCJCYWNrZ3JvdW5kRmlsbFR5cGUiOjAsIk1hcmdpbiI6eyIkaWQiOiIxMTU1IiwiVG9wIjowLjAsIkxlZnQiOjAuMCwiUmlnaHQiOjAuMCwiQm90dG9tIjowLjB9LCJQYWRkaW5nIjp7IiRpZCI6IjExNTYiLCJUb3AiOjAuMCwiTGVmdCI6MC4wLCJSaWdodCI6MC4wLCJCb3R0b20iOjAuMH0sIkJhY2tncm91bmQiOnsiJGlkIjoiMTE1NyIsIkNvbG9yIjp7IiRpZCI6IjExNTgiLCJBIjowLCJSIjoyNTUsIkciOjI1NSwiQiI6MjU1fX0sIklzVmlzaWJsZSI6dHJ1ZSwiV2lkdGgiOjAuMCwiSGVpZ2h0IjowLjAsIkJvcmRlclN0eWxlIjp7IiRpZCI6IjExNTkiLCJMaW5lQ29sb3IiOm51bGwsIkxpbmVXZWlnaHQiOjAuMCwiTGluZVR5cGUiOjAsIlBhcmVudFN0eWxlIjpudWxsfSwiUGFyZW50U3R5bGUiOm51bGx9LCJEYXRlU3R5bGUiOnsiJGlkIjoiMTE2MCIsIkZvbnRTZXR0aW5ncyI6eyIkaWQiOiIxMTYxIiwiRm9udFNpemUiOjEwLCJGb250TmFtZSI6IkNhbGlicmkiLCJJc0JvbGQiOmZhbHNlLCJJc0l0YWxpYyI6ZmFsc2UsIklzVW5kZXJsaW5lZCI6ZmFsc2UsIlBhcmVudFN0eWxlIjpudWxsfSwiQXV0b1NpemUiOjAsIkZvcmVncm91bmQiOnsiJGlkIjoiMTE2MiIsIkNvbG9yIjp7IiRpZCI6IjExNjMiLCJBIjoyNTUsIlIiOjUwLCJHIjo1MCwiQiI6NTB9fSwiTWF4V2lkdGgiOjIwMC4wLCJNYXhIZWlnaHQiOiJJbmZpbml0eSIsIlNtYXJ0Rm9yZWdyb3VuZElzQWN0aXZlIjpmYWxzZSwiSG9yaXpvbnRhbEFsaWdubWVudCI6MSwiVmVydGljYWxBbGlnbm1lbnQiOjEsIlNtYXJ0Rm9yZWdyb3VuZCI6bnVsbCwiQmFja2dyb3VuZEZpbGxUeXBlIjowLCJNYXJnaW4iOnsiJGlkIjoiMTE2NCIsIlRvcCI6MC4wLCJMZWZ0IjowLjAsIlJpZ2h0IjowLjAsIkJvdHRvbSI6MC4wfSwiUGFkZGluZyI6eyIkaWQiOiIxMTY1IiwiVG9wIjowLjAsIkxlZnQiOjAuMCwiUmlnaHQiOjAuMCwiQm90dG9tIjowLjB9LCJCYWNrZ3JvdW5kIjp7IiRpZCI6IjExNjYiLCJDb2xvciI6eyIkaWQiOiIxMTY3IiwiQSI6MCwiUiI6MjU1LCJHIjoyNTUsIkIiOjI1NX19LCJJc1Zpc2libGUiOnRydWUsIldpZHRoIjowLjAsIkhlaWdodCI6MC4wLCJCb3JkZXJTdHlsZSI6eyIkaWQiOiIxMTY4IiwiTGluZUNvbG9yIjpudWxsLCJMaW5lV2VpZ2h0IjowLjAsIkxpbmVUeXBlIjowLCJQYXJlbnRTdHlsZSI6bnVsbH0sIlBhcmVudFN0eWxlIjpudWxsfSwiRGF0ZUZvcm1hdCI6eyIkaWQiOiIxMTY5IiwiRm9ybWF0U3RyaW5nIjoiTU1NIGQsIHl5eXkiLCJTZXBhcmF0b3IiOiIvIiwiVXNlSW50ZXJuYXRpb25hbERhdGVGb3JtYXQiOmZhbHNlLCJEYXRlSXNWaXNpYmxlIjp0cnVlLCJUaW1lSXNWaXNpYmxlIjpmYWxzZSwiSG91ckRpZ2l0cyI6MSwiQW1QbURlc2lnbmF0b3IiOjIsIlRyaW0wME1pbnV0ZXMiOmZhbHNlLCJMYXN0S25vd25WaXNpYmlsaXR5U3RhdGUiOm51bGx9LCJXZWVrTnVtYmVyaW5nIjp7IiRpZCI6IjExNzAiLCJGb3JtYXQiOjAsIklzVmlzaWJsZSI6ZmFsc2UsIkxhc3RLbm93blZpc2liaWxpdHlTdGF0ZSI6ZmFsc2V9LCJJc1Zpc2libGUiOnRydWUsIlBhcmVudFN0eWxlIjpudWxsfSwiSW5kZXgiOjcsIlBlcmNlbnRhZ2VDb21wbGV0ZSI6bnVsbCwiUG9zaXRpb24iOnsiUmF0aW8iOjAuMCwiSXNDdXN0b20iOmZhbHNlfSwiRGF0ZUZvcm1hdCI6eyIkcmVmIjoiMTE2OSJ9LCJXZWVrTnVtYmVyaW5nIjp7IiRpZCI6IjExNzEiLCJGb3JtYXQiOjAsIklzVmlzaWJsZSI6ZmFsc2UsIkxhc3RLbm93blZpc2liaWxpdHlTdGF0ZSI6ZmFsc2V9LCJSZWxhdGVkVGFza0lkIjoiMDAwMDAwMDAtMDAwMC0wMDAwLTAwMDAtMDAwMDAwMDAwMDAwIiwiSWQiOiJlNWQ0YmJhYS01ODdhLTRkYjMtYTNkNS04YmY0MTc4MTc4YmEiLCJJbXBvcnRJZCI6bnVsbCwiVGl0bGUiOiJEw6lidXQgZHUgbWFuZGF0IDIwMjUtMjAyOCBkZXMgUlUgZW4gQ0RVIiwiTm90ZSI6bnVsbCwiSHlwZXJsaW5rIjp7IiRpZCI6IjExNzIiLCJBZGRyZXNzIjoiIiwiU3ViQWRkcmVzcyI6IiJ9LCJJc0NoYW5nZWQiOmZhbHNlLCJJc05ldyI6ZmFsc2V9XSwiVGFza3MiOlt7IiRpZCI6IjExNzMiLCJHcm91cE5hbWUiOm51bGwsIlN0YXJ0RGF0ZSI6IjIwMjUtMDQtMDdUMjM6NTk6MDBaIiwiRW5kRGF0ZSI6IjIwMjUtMDYtMzBUMjM6NTk6MDAiLCJQZXJjZW50YWdlQ29tcGxldGUiOm51bGwsIlN0eWxlIjp7IiRpZCI6IjExNzQiLCJTaGFwZSI6MSwiU2hhcGVUaGlja25lc3MiOjEsIkR1cmF0aW9uRm9ybWF0IjowLCJJbmNsdWRlTm9uV29ya2luZ0RheXNJbkR1cmF0aW9uIjpmYWxzZSwiUGVyY2VudGFnZUNvbXBsZXRlU3R5bGUiOnsiJGlkIjoiMTE3NSIsIkZvbnRTZXR0aW5ncyI6eyIkaWQiOiIxMTc2IiwiRm9udFNpemUiOjEwLCJGb250TmFtZSI6IkNhbGlicmkiLCJJc0JvbGQiOmZhbHNlLCJJc0l0YWxpYyI6ZmFsc2UsIklzVW5kZXJsaW5lZCI6ZmFsc2UsIlBhcmVudFN0eWxlIjpudWxsfSwiQXV0b1NpemUiOjAsIkZvcmVncm91bmQiOnsiJGlkIjoiMTE3NyIsIkNvbG9yIjp7IiRpZCI6IjExNzgiLCJBIjoyNTUsIlIiOjIzMiwiRyI6MjMyLCJCIjoyMzJ9fSwiTWF4V2lkdGgiOjIwMC4wLCJNYXhIZWlnaHQiOiJJbmZpbml0eSIsIlNtYXJ0Rm9yZWdyb3VuZElzQWN0aXZlIjpmYWxzZSwiSG9yaXpvbnRhbEFsaWdubWVudCI6MSwiVmVydGljYWxBbGlnbm1lbnQiOjEsIlNtYXJ0Rm9yZWdyb3VuZCI6bnVsbCwiQmFja2dyb3VuZEZpbGxUeXBlIjowLCJNYXJnaW4iOnsiJGlkIjoiMTE3OSIsIlRvcCI6MC4wLCJMZWZ0IjowLjAsIlJpZ2h0IjowLjAsIkJvdHRvbSI6MC4wfSwiUGFkZGluZyI6eyIkaWQiOiIxMTgwIiwiVG9wIjowLjAsIkxlZnQiOjAuMCwiUmlnaHQiOjAuMCwiQm90dG9tIjowLjB9LCJCYWNrZ3JvdW5kIjp7IiRpZCI6IjExODEiLCJDb2xvciI6eyIkaWQiOiIxMTgyIiwiQSI6ODksIlIiOjAsIkciOjAsIkIiOjB9fSwiSXNWaXNpYmxlIjp0cnVlLCJXaWR0aCI6MC4wLCJIZWlnaHQiOjAuMCwiQm9yZGVyU3R5bGUiOnsiJGlkIjoiMTE4MyIsIkxpbmVDb2xvciI6bnVsbCwiTGluZVdlaWdodCI6MC4wLCJMaW5lVHlwZSI6MCwiUGFyZW50U3R5bGUiOm51bGx9LCJQYXJlbnRTdHlsZSI6bnVsbH0sIkR1cmF0aW9uU3R5bGUiOnsiJGlkIjoiMTE4NCIsIkZvbnRTZXR0aW5ncyI6eyIkaWQiOiIxMTg1IiwiRm9udFNpemUiOjEwLCJGb250TmFtZSI6IkNhbGlicmkiLCJJc0JvbGQiOmZhbHNlLCJJc0l0YWxpYyI6ZmFsc2UsIklzVW5kZXJsaW5lZCI6ZmFsc2UsIlBhcmVudFN0eWxlIjpudWxsfSwiQXV0b1NpemUiOjAsIkZvcmVncm91bmQiOnsiJGlkIjoiMTE4NiIsIkNvbG9yIjp7IiRpZCI6IjExODciLCJBIjoyNTUsIlIiOjUwLCJHIjo1MCwiQiI6NTB9fSwiTWF4V2lkdGgiOjIwMC4wLCJNYXhIZWlnaHQiOiJJbmZpbml0eSIsIlNtYXJ0Rm9yZWdyb3VuZElzQWN0aXZlIjpmYWxzZSwiSG9yaXpvbnRhbEFsaWdubWVudCI6MCwiVmVydGljYWxBbGlnbm1lbnQiOjEsIlNtYXJ0Rm9yZWdyb3VuZCI6bnVsbCwiQmFja2dyb3VuZEZpbGxUeXBlIjowLCJNYXJnaW4iOnsiJGlkIjoiMTE4OCIsIlRvcCI6MC4wLCJMZWZ0IjowLjAsIlJpZ2h0IjowLjAsIkJvdHRvbSI6MC4wfSwiUGFkZGluZyI6eyIkaWQiOiIxMTg5IiwiVG9wIjowLjAsIkxlZnQiOjAuMCwiUmlnaHQiOjAuMCwiQm90dG9tIjowLjB9LCJCYWNrZ3JvdW5kIjp7IiRpZCI6IjExOTAiLCJDb2xvciI6eyIkaWQiOiIxMTkxIiwiQSI6MjU1LCJSIjo1MCwiRyI6NTAsIkIiOjUwfX0sIklzVmlzaWJsZSI6dHJ1ZSwiV2lkdGgiOjAuMCwiSGVpZ2h0IjowLjAsIkJvcmRlclN0eWxlIjp7IiRpZCI6IjExOTIiLCJMaW5lQ29sb3IiOm51bGwsIkxpbmVXZWlnaHQiOjAuMCwiTGluZVR5cGUiOjAsIlBhcmVudFN0eWxlIjpudWxsfSwiUGFyZW50U3R5bGUiOm51bGx9LCJIb3Jpem9udGFsQ29ubmVjdG9yU3R5bGUiOnsiJGlkIjoiMTE5MyIsIkxpbmVDb2xvciI6eyIkaWQiOiIxMTk0IiwiJHR5cGUiOiJOTFJFLkNvbW1vbi5Eb20uU29saWRDb2xvckJydXNoLCBOTFJFLkNvbW1vbiIsIkNvbG9yIjp7IiRpZCI6IjExOTUiLCJBIjo1MSwiUiI6MjQwLCJHIjoxMjcsIkIiOjl9fSwiTGluZVdlaWdodCI6MC4wLCJMaW5lVHlwZSI6MCwiUGFyZW50U3R5bGUiOm51bGx9LCJWZXJ0aWNhbENvbm5lY3RvclN0eWxlIjp7IiRpZCI6IjExOTYiLCJMaW5lQ29sb3IiOnsiJGlkIjoiMTE5NyIsIiR0eXBlIjoiTkxSRS5Db21tb24uRG9tLlNvbGlkQ29sb3JCcnVzaCwgTkxSRS5Db21tb24iLCJDb2xvciI6eyIkaWQiOiIxMTk4IiwiQSI6NTEsIlIiOjI0MCwiRyI6MTI3LCJCIjo5fX0sIkxpbmVXZWlnaHQiOjAuMCwiTGluZVR5cGUiOjAsIlBhcmVudFN0eWxlIjpudWxsfSwiTWFyZ2luIjpudWxsLCJTdGFydERhdGVQb3NpdGlvbiI6NCwiRW5kRGF0ZVBvc2l0aW9uIjo0LCJEYXRlSXNWaXNpYmxlIjp0cnVlLCJUaXRsZVBvc2l0aW9uIjoyLCJEdXJhdGlvblBvc2l0aW9uIjo2LCJQZXJjZW50YWdlQ29tcGxldGVkUG9zaXRpb24iOjIsIlNwYWNpbmciOjUsIklzQmVsb3dUaW1lYmFuZCI6ZmFsc2UsIlBlcmNlbnRhZ2VDb21wbGV0ZVNoYXBlT3BhY2l0eSI6MzUsIlNoYXBlU3R5bGUiOnsiJGlkIjoiMTE5OSIsIk1hcmdpbiI6eyIkaWQiOiIxMjAwIiwiVG9wIjowLjAsIkxlZnQiOjQuMCwiUmlnaHQiOjQuMCwiQm90dG9tIjowLjB9LCJQYWRkaW5nIjp7IiRpZCI6IjEyMDEiLCJUb3AiOjAuMCwiTGVmdCI6MC4wLCJSaWdodCI6MC4wLCJCb3R0b20iOjAuMH0sIkJhY2tncm91bmQiOnsiJGlkIjoiMTIwMiIsIkNvbG9yIjp7IiRpZCI6IjEyMDMiLCJBIjoyNTUsIlIiOjI0MCwiRyI6MTI3LCJCIjo5fX0sIklzVmlzaWJsZSI6dHJ1ZSwiV2lkdGgiOjAuMCwiSGVpZ2h0IjoxNi4wLCJCb3JkZXJTdHlsZSI6eyIkaWQiOiIxMjA0IiwiTGluZUNvbG9yIjp7IiRpZCI6IjEyMDUiLCIkdHlwZSI6Ik5MUkUuQ29tbW9uLkRvbS5Tb2xpZENvbG9yQnJ1c2gsIE5MUkUuQ29tbW9uIiwiQ29sb3IiOnsiJGlkIjoiMTIwNiIsIkEiOjI1NSwiUiI6MCwiRyI6MzIsIkIiOjIyfX0sIkxpbmVXZWlnaHQiOjAuMCwiTGluZVR5cGUiOjAsIlBhcmVudFN0eWxlIjpudWxsfSwiUGFyZW50U3R5bGUiOm51bGx9LCJUaXRsZVN0eWxlIjp7IiRpZCI6IjEyMDciLCJGb250U2V0dGluZ3MiOnsiJGlkIjoiMTIwOCIsIkZvbnRTaXplIjoxOCwiRm9udE5hbWUiOiJBcmlhbCIsIklzQm9sZCI6dHJ1ZSwiSXNJdGFsaWMiOmZhbHNlLCJJc1VuZGVybGluZWQiOmZhbHNlLCJQYXJlbnRTdHlsZSI6bnVsbH0sIkF1dG9TaXplIjowLCJGb3JlZ3JvdW5kIjp7IiRpZCI6IjEyMDkiLCJDb2xvciI6eyIkaWQiOiIxMjEwIiwiQSI6MjU1LCJSIjoyNTUsIkciOjI1NSwiQiI6MjU1fX0sIk1heFdpZHRoIjo3MjAuMCwiTWF4SGVpZ2h0IjoiSW5maW5pdHkiLCJTbWFydEZvcmVncm91bmRJc0FjdGl2ZSI6ZmFsc2UsIkhvcml6b250YWxBbGlnbm1lbnQiOjEsIlZlcnRpY2FsQWxpZ25tZW50IjoxLCJTbWFydEZvcmVncm91bmQiOm51bGwsIkJhY2tncm91bmRGaWxsVHlwZSI6MCwiTWFyZ2luIjp7IiRpZCI6IjEyMTEiLCJUb3AiOjAuMCwiTGVmdCI6MC4wLCJSaWdodCI6MC4wLCJCb3R0b20iOjAuMH0sIlBhZGRpbmciOnsiJGlkIjoiMTIxMiIsIlRvcCI6MC4wLCJMZWZ0IjowLjAsIlJpZ2h0IjowLjAsIkJvdHRvbSI6MC4wfSwiQmFja2dyb3VuZCI6eyIkaWQiOiIxMjEzIiwiQ29sb3IiOnsiJGlkIjoiMTIxNCIsIkEiOjAsIlIiOjI1NSwiRyI6MjU1LCJCIjoyNTV9fSwiSXNWaXNpYmxlIjp0cnVlLCJXaWR0aCI6MC4wLCJIZWlnaHQiOjAuMCwiQm9yZGVyU3R5bGUiOnsiJGlkIjoiMTIxNSIsIkxpbmVDb2xvciI6bnVsbCwiTGluZVdlaWdodCI6MC4wLCJMaW5lVHlwZSI6MCwiUGFyZW50U3R5bGUiOm51bGx9LCJQYXJlbnRTdHlsZSI6bnVsbH0sIkRhdGVTdHlsZSI6eyIkaWQiOiIxMjE2IiwiRm9udFNldHRpbmdzIjp7IiRpZCI6IjEyMTciLCJGb250U2l6ZSI6MTAsIkZvbnROYW1lIjoiQ2FsaWJyaSIsIklzQm9sZCI6ZmFsc2UsIklzSXRhbGljIjpmYWxzZSwiSXNVbmRlcmxpbmVkIjpmYWxzZSwiUGFyZW50U3R5bGUiOm51bGx9LCJBdXRvU2l6ZSI6MCwiRm9yZWdyb3VuZCI6eyIkaWQiOiIxMjE4IiwiQ29sb3IiOnsiJGlkIjoiMTIxOSIsIkEiOjI1NSwiUiI6NTAsIkciOjUwLCJCIjo1MH19LCJNYXhXaWR0aCI6MjAwLjAsIk1heEhlaWdodCI6IkluZmluaXR5IiwiU21hcnRGb3JlZ3JvdW5kSXNBY3RpdmUiOmZhbHNlLCJIb3Jpem9udGFsQWxpZ25tZW50IjowLCJWZXJ0aWNhbEFsaWdubWVudCI6MSwiU21hcnRGb3JlZ3JvdW5kIjpudWxsLCJCYWNrZ3JvdW5kRmlsbFR5cGUiOjAsIk1hcmdpbiI6eyIkaWQiOiIxMjIwIiwiVG9wIjowLjAsIkxlZnQiOjAuMCwiUmlnaHQiOjAuMCwiQm90dG9tIjowLjB9LCJQYWRkaW5nIjp7IiRpZCI6IjEyMjEiLCJUb3AiOjAuMCwiTGVmdCI6MC4wLCJSaWdodCI6MC4wLCJCb3R0b20iOjAuMH0sIkJhY2tncm91bmQiOnsiJGlkIjoiMTIyMiIsIkNvbG9yIjp7IiRpZCI6IjEyMjMiLCJBIjowLCJSIjoyNTUsIkciOjI1NSwiQiI6MjU1fX0sIklzVmlzaWJsZSI6dHJ1ZSwiV2lkdGgiOjAuMCwiSGVpZ2h0IjowLjAsIkJvcmRlclN0eWxlIjp7IiRpZCI6IjEyMjQiLCJMaW5lQ29sb3IiOm51bGwsIkxpbmVXZWlnaHQiOjAuMCwiTGluZVR5cGUiOjAsIlBhcmVudFN0eWxlIjpudWxsfSwiUGFyZW50U3R5bGUiOm51bGx9LCJEYXRlRm9ybWF0Ijp7IiRpZCI6IjEyMjUiLCJGb3JtYXRTdHJpbmciOiJ5eS5NTS5kZCIsIlNlcGFyYXRvciI6Ii4iLCJVc2VJbnRlcm5hdGlvbmFsRGF0ZUZvcm1hdCI6dHJ1ZSwiRGF0ZUlzVmlzaWJsZSI6dHJ1ZSwiVGltZUlzVmlzaWJsZSI6ZmFsc2UsIkhvdXJEaWdpdHMiOjEsIkFtUG1EZXNpZ25hdG9yIjoyLCJUcmltMDBNaW51dGVzIjpmYWxzZSwiTGFzdEtub3duVmlzaWJpbGl0eVN0YXRlIjpudWxsfSwiV2Vla051bWJlcmluZyI6eyIkaWQiOiIxMjI2IiwiRm9ybWF0IjowLCJJc1Zpc2libGUiOmZhbHNlLCJMYXN0S25vd25WaXNpYmlsaXR5U3RhdGUiOmZhbHNlfSwiSXNWaXNpYmxlIjp0cnVlLCJQYXJlbnRTdHlsZSI6bnVsbH0sIkluZGV4IjoyLCJTbWFydER1cmF0aW9uQWN0aXZhdGVkIjpmYWxzZSwiRGF0ZUZvcm1hdCI6eyIkcmVmIjoiMTIyNSJ9LCJXZWVrTnVtYmVyaW5nIjp7IiRpZCI6IjEyMjciLCJGb3JtYXQiOjAsIklzVmlzaWJsZSI6ZmFsc2UsIkxhc3RLbm93blZpc2liaWxpdHlTdGF0ZSI6ZmFsc2V9LCJJZCI6IjEyYmNhYjAwLTdjNTQtNDQ5OC04ZTY3LWI5NmM0YjkzOTVhNyIsIkltcG9ydElkIjpudWxsLCJUaXRsZSI6IlB1YmxpY2F0aW9uIGRlIGwnQUFDICIsIk5vdGUiOm51bGwsIkh5cGVybGluayI6eyIkaWQiOiIxMjI4IiwiQWRkcmVzcyI6IiIsIlN1YkFkZHJlc3MiOiIifSwiSXNDaGFuZ2VkIjpmYWxzZSwiSXNOZXciOmZhbHNlfSx7IiRpZCI6IjEyMjkiLCJHcm91cE5hbWUiOm51bGwsIlN0YXJ0RGF0ZSI6IjIwMjUtMDctMDJUMDA6MDA6MDAiLCJFbmREYXRlIjoiMjAyNS0xMC0yNlQyMzo1OTowMCIsIlBlcmNlbnRhZ2VDb21wbGV0ZSI6bnVsbCwiU3R5bGUiOnsiJGlkIjoiMTIzMCIsIlNoYXBlIjoxLCJTaGFwZVRoaWNrbmVzcyI6MywiRHVyYXRpb25Gb3JtYXQiOjAsIkluY2x1ZGVOb25Xb3JraW5nRGF5c0luRHVyYXRpb24iOmZhbHNlLCJQZXJjZW50YWdlQ29tcGxldGVTdHlsZSI6eyIkaWQiOiIxMjMxIiwiRm9udFNldHRpbmdzIjp7IiRpZCI6IjEyMzIiLCJGb250U2l6ZSI6MTAsIkZvbnROYW1lIjoiQ2FsaWJyaSIsIklzQm9sZCI6ZmFsc2UsIklzSXRhbGljIjpmYWxzZSwiSXNVbmRlcmxpbmVkIjpmYWxzZSwiUGFyZW50U3R5bGUiOm51bGx9LCJBdXRvU2l6ZSI6MCwiRm9yZWdyb3VuZCI6eyIkaWQiOiIxMjMzIiwiQ29sb3IiOnsiJGlkIjoiMTIzNCIsIkEiOjI1NSwiUiI6MjMyLCJHIjoyMzIsIkIiOjIzMn19LCJNYXhXaWR0aCI6MjAwLjAsIk1heEhlaWdodCI6IkluZmluaXR5IiwiU21hcnRGb3JlZ3JvdW5kSXNBY3RpdmUiOmZhbHNlLCJIb3Jpem9udGFsQWxpZ25tZW50IjoxLCJWZXJ0aWNhbEFsaWdubWVudCI6MSwiU21hcnRGb3JlZ3JvdW5kIjpudWxsLCJCYWNrZ3JvdW5kRmlsbFR5cGUiOjAsIk1hcmdpbiI6eyIkaWQiOiIxMjM1IiwiVG9wIjowLjAsIkxlZnQiOjAuMCwiUmlnaHQiOjAuMCwiQm90dG9tIjowLjB9LCJQYWRkaW5nIjp7IiRpZCI6IjEyMzYiLCJUb3AiOjAuMCwiTGVmdCI6MC4wLCJSaWdodCI6MC4wLCJCb3R0b20iOjAuMH0sIkJhY2tncm91bmQiOnsiJGlkIjoiMTIzNyIsIkNvbG9yIjp7IiRpZCI6IjEyMzgiLCJBIjo4OSwiUiI6MCwiRyI6MCwiQiI6MH19LCJJc1Zpc2libGUiOnRydWUsIldpZHRoIjowLjAsIkhlaWdodCI6MC4wLCJCb3JkZXJTdHlsZSI6eyIkaWQiOiIxMjM5IiwiTGluZUNvbG9yIjpudWxsLCJMaW5lV2VpZ2h0IjowLjAsIkxpbmVUeXBlIjowLCJQYXJlbnRTdHlsZSI6bnVsbH0sIlBhcmVudFN0eWxlIjpudWxsfSwiRHVyYXRpb25TdHlsZSI6eyIkaWQiOiIxMjQwIiwiRm9udFNldHRpbmdzIjp7IiRpZCI6IjEyNDEiLCJGb250U2l6ZSI6MTAsIkZvbnROYW1lIjoiQ2FsaWJyaSIsIklzQm9sZCI6ZmFsc2UsIklzSXRhbGljIjpmYWxzZSwiSXNVbmRlcmxpbmVkIjpmYWxzZSwiUGFyZW50U3R5bGUiOm51bGx9LCJBdXRvU2l6ZSI6MCwiRm9yZWdyb3VuZCI6eyIkaWQiOiIxMjQyIiwiQ29sb3IiOnsiJGlkIjoiMTI0MyIsIkEiOjI1NSwiUiI6NTAsIkciOjUwLCJCIjo1MH19LCJNYXhXaWR0aCI6MjAwLjAsIk1heEhlaWdodCI6IkluZmluaXR5IiwiU21hcnRGb3JlZ3JvdW5kSXNBY3RpdmUiOmZhbHNlLCJIb3Jpem9udGFsQWxpZ25tZW50IjowLCJWZXJ0aWNhbEFsaWdubWVudCI6MSwiU21hcnRGb3JlZ3JvdW5kIjpudWxsLCJCYWNrZ3JvdW5kRmlsbFR5cGUiOjAsIk1hcmdpbiI6eyIkaWQiOiIxMjQ0IiwiVG9wIjowLjAsIkxlZnQiOjAuMCwiUmlnaHQiOjAuMCwiQm90dG9tIjowLjB9LCJQYWRkaW5nIjp7IiRpZCI6IjEyNDUiLCJUb3AiOjAuMCwiTGVmdCI6MC4wLCJSaWdodCI6MC4wLCJCb3R0b20iOjAuMH0sIkJhY2tncm91bmQiOnsiJGlkIjoiMTI0NiIsIkNvbG9yIjp7IiRpZCI6IjEyNDciLCJBIjoyNTUsIlIiOjUwLCJHIjo1MCwiQiI6NTB9fSwiSXNWaXNpYmxlIjp0cnVlLCJXaWR0aCI6MC4wLCJIZWlnaHQiOjAuMCwiQm9yZGVyU3R5bGUiOnsiJGlkIjoiMTI0OCIsIkxpbmVDb2xvciI6bnVsbCwiTGluZVdlaWdodCI6MC4wLCJMaW5lVHlwZSI6MCwiUGFyZW50U3R5bGUiOm51bGx9LCJQYXJlbnRTdHlsZSI6bnVsbH0sIkhvcml6b250YWxDb25uZWN0b3JTdHlsZSI6eyIkaWQiOiIxMjQ5IiwiTGluZUNvbG9yIjp7IiRpZCI6IjEyNTAiLCIkdHlwZSI6Ik5MUkUuQ29tbW9uLkRvbS5Tb2xpZENvbG9yQnJ1c2gsIE5MUkUuQ29tbW9uIiwiQ29sb3IiOnsiJGlkIjoiMTI1MSIsIkEiOjUxLCJSIjoyNDAsIkciOjEyNywiQiI6OX19LCJMaW5lV2VpZ2h0IjowLjAsIkxpbmVUeXBlIjowLCJQYXJlbnRTdHlsZSI6bnVsbH0sIlZlcnRpY2FsQ29ubmVjdG9yU3R5bGUiOnsiJGlkIjoiMTI1MiIsIkxpbmVDb2xvciI6eyIkaWQiOiIxMjUzIiwiJHR5cGUiOiJOTFJFLkNvbW1vbi5Eb20uU29saWRDb2xvckJydXNoLCBOTFJFLkNvbW1vbiIsIkNvbG9yIjp7IiRpZCI6IjEyNTQiLCJBIjo1MSwiUiI6MjQwLCJHIjoxMjcsIkIiOjl9fSwiTGluZVdlaWdodCI6MC4wLCJMaW5lVHlwZSI6MCwiUGFyZW50U3R5bGUiOm51bGx9LCJNYXJnaW4iOm51bGwsIlN0YXJ0RGF0ZVBvc2l0aW9uIjo0LCJFbmREYXRlUG9zaXRpb24iOjQsIkRhdGVJc1Zpc2libGUiOnRydWUsIlRpdGxlUG9zaXRpb24iOjMsIkR1cmF0aW9uUG9zaXRpb24iOjYsIlBlcmNlbnRhZ2VDb21wbGV0ZWRQb3NpdGlvbiI6MiwiU3BhY2luZyI6NSwiSXNCZWxvd1RpbWViYW5kIjpmYWxzZSwiUGVyY2VudGFnZUNvbXBsZXRlU2hhcGVPcGFjaXR5IjozNSwiU2hhcGVTdHlsZSI6eyIkaWQiOiIxMjU1IiwiTWFyZ2luIjp7IiRpZCI6IjEyNTYiLCJUb3AiOjAuMCwiTGVmdCI6NC4wLCJSaWdodCI6NC4wLCJCb3R0b20iOjAuMH0sIlBhZGRpbmciOnsiJGlkIjoiMTI1NyIsIlRvcCI6MC4wLCJMZWZ0IjowLjAsIlJpZ2h0IjowLjAsIkJvdHRvbSI6MC4wfSwiQmFja2dyb3VuZCI6eyIkaWQiOiIxMjU4IiwiQ29sb3IiOnsiJGlkIjoiMTI1OSIsIkEiOjI1NSwiUiI6MCwiRyI6MTE0LCJCIjoxODh9fSwiSXNWaXNpYmxlIjp0cnVlLCJXaWR0aCI6MC4wLCJIZWlnaHQiOjI0LjQxMzMwNzE4OTk0MTQwNiwiQm9yZGVyU3R5bGUiOnsiJGlkIjoiMTI2MCIsIkxpbmVDb2xvciI6eyIkaWQiOiIxMjYxIiwiJHR5cGUiOiJOTFJFLkNvbW1vbi5Eb20uU29saWRDb2xvckJydXNoLCBOTFJFLkNvbW1vbiIsIkNvbG9yIjp7IiRpZCI6IjEyNjIiLCJBIjoyNTUsIlIiOjAsIkciOjMyLCJCIjoyMn19LCJMaW5lV2VpZ2h0IjowLjAsIkxpbmVUeXBlIjowLCJQYXJlbnRTdHlsZSI6bnVsbH0sIlBhcmVudFN0eWxlIjpudWxsfSwiVGl0bGVTdHlsZSI6eyIkaWQiOiIxMjYzIiwiRm9udFNldHRpbmdzIjp7IiRpZCI6IjEyNjQiLCJGb250U2l6ZSI6MTgsIkZvbnROYW1lIjoiQXJpYWwiLCJJc0JvbGQiOnRydWUsIklzSXRhbGljIjpmYWxzZSwiSXNVbmRlcmxpbmVkIjpmYWxzZSwiUGFyZW50U3R5bGUiOm51bGx9LCJBdXRvU2l6ZSI6MCwiRm9yZWdyb3VuZCI6eyIkaWQiOiIxMjY1IiwiQ29sb3IiOnsiJGlkIjoiMTI2NiIsIkEiOjI1NSwiUiI6MjU1LCJHIjoyNTUsIkIiOjI1NX19LCJNYXhXaWR0aCI6NzIwLjAsIk1heEhlaWdodCI6IkluZmluaXR5IiwiU21hcnRGb3JlZ3JvdW5kSXNBY3RpdmUiOmZhbHNlLCJIb3Jpem9udGFsQWxpZ25tZW50IjowLCJWZXJ0aWNhbEFsaWdubWVudCI6MSwiU21hcnRGb3JlZ3JvdW5kIjpudWxsLCJCYWNrZ3JvdW5kRmlsbFR5cGUiOjAsIk1hcmdpbiI6eyIkaWQiOiIxMjY3IiwiVG9wIjowLjAsIkxlZnQiOjAuMCwiUmlnaHQiOjAuMCwiQm90dG9tIjowLjB9LCJQYWRkaW5nIjp7IiRpZCI6IjEyNjgiLCJUb3AiOjAuMCwiTGVmdCI6MC4wLCJSaWdodCI6MC4wLCJCb3R0b20iOjAuMH0sIkJhY2tncm91bmQiOnsiJGlkIjoiMTI2OSIsIkNvbG9yIjp7IiRpZCI6IjEyNzAiLCJBIjowLCJSIjoyNTUsIkciOjI1NSwiQiI6MjU1fX0sIklzVmlzaWJsZSI6dHJ1ZSwiV2lkdGgiOjAuMCwiSGVpZ2h0IjowLjAsIkJvcmRlclN0eWxlIjp7IiRpZCI6IjEyNzEiLCJMaW5lQ29sb3IiOm51bGwsIkxpbmVXZWlnaHQiOjAuMCwiTGluZVR5cGUiOjAsIlBhcmVudFN0eWxlIjpudWxsfSwiUGFyZW50U3R5bGUiOm51bGx9LCJEYXRlU3R5bGUiOnsiJGlkIjoiMTI3MiIsIkZvbnRTZXR0aW5ncyI6eyIkaWQiOiIxMjczIiwiRm9udFNpemUiOjEwLCJGb250TmFtZSI6IkNhbGlicmkiLCJJc0JvbGQiOmZhbHNlLCJJc0l0YWxpYyI6ZmFsc2UsIklzVW5kZXJsaW5lZCI6ZmFsc2UsIlBhcmVudFN0eWxlIjpudWxsfSwiQXV0b1NpemUiOjAsIkZvcmVncm91bmQiOnsiJGlkIjoiMTI3NCIsIkNvbG9yIjp7IiRpZCI6IjEyNzUiLCJBIjoyNTUsIlIiOjUwLCJHIjo1MCwiQiI6NTB9fSwiTWF4V2lkdGgiOjIwMC4wLCJNYXhIZWlnaHQiOiJJbmZpbml0eSIsIlNtYXJ0Rm9yZWdyb3VuZElzQWN0aXZlIjpmYWxzZSwiSG9yaXpvbnRhbEFsaWdubWVudCI6MCwiVmVydGljYWxBbGlnbm1lbnQiOjEsIlNtYXJ0Rm9yZWdyb3VuZCI6bnVsbCwiQmFja2dyb3VuZEZpbGxUeXBlIjowLCJNYXJnaW4iOnsiJGlkIjoiMTI3NiIsIlRvcCI6MC4wLCJMZWZ0IjowLjAsIlJpZ2h0IjowLjAsIkJvdHRvbSI6MC4wfSwiUGFkZGluZyI6eyIkaWQiOiIxMjc3IiwiVG9wIjowLjAsIkxlZnQiOjAuMCwiUmlnaHQiOjAuMCwiQm90dG9tIjowLjB9LCJCYWNrZ3JvdW5kIjp7IiRpZCI6IjEyNzgiLCJDb2xvciI6eyIkaWQiOiIxMjc5IiwiQSI6MCwiUiI6MjU1LCJHIjoyNTUsIkIiOjI1NX19LCJJc1Zpc2libGUiOnRydWUsIldpZHRoIjowLjAsIkhlaWdodCI6MC4wLCJCb3JkZXJTdHlsZSI6eyIkaWQiOiIxMjgwIiwiTGluZUNvbG9yIjpudWxsLCJMaW5lV2VpZ2h0IjowLjAsIkxpbmVUeXBlIjowLCJQYXJlbnRTdHlsZSI6bnVsbH0sIlBhcmVudFN0eWxlIjpudWxsfSwiRGF0ZUZvcm1hdCI6eyIkaWQiOiIxMjgxIiwiRm9ybWF0U3RyaW5nIjoieXkuTU0uZGQiLCJTZXBhcmF0b3IiOiIuIiwiVXNlSW50ZXJuYXRpb25hbERhdGVGb3JtYXQiOnRydWUsIkRhdGVJc1Zpc2libGUiOnRydWUsIlRpbWVJc1Zpc2libGUiOmZhbHNlLCJIb3VyRGlnaXRzIjoxLCJBbVBtRGVzaWduYXRvciI6MiwiVHJpbTAwTWludXRlcyI6ZmFsc2UsIkxhc3RLbm93blZpc2liaWxpdHlTdGF0ZSI6bnVsbH0sIldlZWtOdW1iZXJpbmciOnsiJGlkIjoiMTI4MiIsIkZvcm1hdCI6MCwiSXNWaXNpYmxlIjpmYWxzZSwiTGFzdEtub3duVmlzaWJpbGl0eVN0YXRlIjpmYWxzZX0sIklzVmlzaWJsZSI6dHJ1ZSwiUGFyZW50U3R5bGUiOm51bGx9LCJJbmRleCI6NCwiU21hcnREdXJhdGlvbkFjdGl2YXRlZCI6ZmFsc2UsIkRhdGVGb3JtYXQiOnsiJHJlZiI6IjEyODEifSwiV2Vla051bWJlcmluZyI6eyIkaWQiOiIxMjgzIiwiRm9ybWF0IjowLCJJc1Zpc2libGUiOmZhbHNlLCJMYXN0S25vd25WaXNpYmlsaXR5U3RhdGUiOmZhbHNlfSwiSWQiOiI0YmYwNzI4MC1kNjI2LTQ5NTUtOWNmMS1kNmI2MjYyNzNmMWMiLCJJbXBvcnRJZCI6bnVsbCwiVGl0bGUiOiJQcm9jZXNzdXMgZGUgc8OpbGVjdGlvbiBldCBkw6lzaWduYXRpb24gcGFyIGwnQVJTIiwiTm90ZSI6bnVsbCwiSHlwZXJsaW5rIjp7IiRpZCI6IjEyODQiLCJBZGRyZXNzIjoiIiwiU3ViQWRkcmVzcyI6IiJ9LCJJc0NoYW5nZWQiOmZhbHNlLCJJc05ldyI6ZmFsc2V9LHsiJGlkIjoiMTI4NSIsIkdyb3VwTmFtZSI6bnVsbCwiU3RhcnREYXRlIjoiMjAyNS0xMC0yN1QwMDowMDowMCIsIkVuZERhdGUiOiIyMDI1LTExLTI2VDIzOjU5OjAwIiwiUGVyY2VudGFnZUNvbXBsZXRlIjpudWxsLCJTdHlsZSI6eyIkaWQiOiIxMjg2IiwiU2hhcGUiOjEsIlNoYXBlVGhpY2tuZXNzIjoxLCJEdXJhdGlvbkZvcm1hdCI6MCwiSW5jbHVkZU5vbldvcmtpbmdEYXlzSW5EdXJhdGlvbiI6ZmFsc2UsIlBlcmNlbnRhZ2VDb21wbGV0ZVN0eWxlIjp7IiRpZCI6IjEyODciLCJGb250U2V0dGluZ3MiOnsiJGlkIjoiMTI4OCIsIkZvbnRTaXplIjoxMCwiRm9udE5hbWUiOiJDYWxpYnJpIiwiSXNCb2xkIjpmYWxzZSwiSXNJdGFsaWMiOmZhbHNlLCJJc1VuZGVybGluZWQiOmZhbHNlLCJQYXJlbnRTdHlsZSI6bnVsbH0sIkF1dG9TaXplIjowLCJGb3JlZ3JvdW5kIjp7IiRpZCI6IjEyODkiLCJDb2xvciI6eyIkaWQiOiIxMjkwIiwiQSI6MjU1LCJSIjoyMzIsIkciOjIzMiwiQiI6MjMyfX0sIk1heFdpZHRoIjoyMDAuMCwiTWF4SGVpZ2h0IjoiSW5maW5pdHkiLCJTbWFydEZvcmVncm91bmRJc0FjdGl2ZSI6ZmFsc2UsIkhvcml6b250YWxBbGlnbm1lbnQiOjEsIlZlcnRpY2FsQWxpZ25tZW50IjoxLCJTbWFydEZvcmVncm91bmQiOm51bGwsIkJhY2tncm91bmRGaWxsVHlwZSI6MCwiTWFyZ2luIjp7IiRpZCI6IjEyOTEiLCJUb3AiOjAuMCwiTGVmdCI6MC4wLCJSaWdodCI6MC4wLCJCb3R0b20iOjAuMH0sIlBhZGRpbmciOnsiJGlkIjoiMTI5MiIsIlRvcCI6MC4wLCJMZWZ0IjowLjAsIlJpZ2h0IjowLjAsIkJvdHRvbSI6MC4wfSwiQmFja2dyb3VuZCI6eyIkaWQiOiIxMjkzIiwiQ29sb3IiOnsiJGlkIjoiMTI5NCIsIkEiOjg5LCJSIjowLCJHIjowLCJCIjowfX0sIklzVmlzaWJsZSI6dHJ1ZSwiV2lkdGgiOjAuMCwiSGVpZ2h0IjowLjAsIkJvcmRlclN0eWxlIjp7IiRpZCI6IjEyOTUiLCJMaW5lQ29sb3IiOm51bGwsIkxpbmVXZWlnaHQiOjAuMCwiTGluZVR5cGUiOjAsIlBhcmVudFN0eWxlIjpudWxsfSwiUGFyZW50U3R5bGUiOm51bGx9LCJEdXJhdGlvblN0eWxlIjp7IiRpZCI6IjEyOTYiLCJGb250U2V0dGluZ3MiOnsiJGlkIjoiMTI5NyIsIkZvbnRTaXplIjoxMCwiRm9udE5hbWUiOiJDYWxpYnJpIiwiSXNCb2xkIjpmYWxzZSwiSXNJdGFsaWMiOmZhbHNlLCJJc1VuZGVybGluZWQiOmZhbHNlLCJQYXJlbnRTdHlsZSI6bnVsbH0sIkF1dG9TaXplIjowLCJGb3JlZ3JvdW5kIjp7IiRpZCI6IjEyOTgiLCJDb2xvciI6eyIkaWQiOiIxMjk5IiwiQSI6MjU1LCJSIjo1MCwiRyI6NTAsIkIiOjUwfX0sIk1heFdpZHRoIjoyMDAuMCwiTWF4SGVpZ2h0IjoiSW5maW5pdHkiLCJTbWFydEZvcmVncm91bmRJc0FjdGl2ZSI6ZmFsc2UsIkhvcml6b250YWxBbGlnbm1lbnQiOjAsIlZlcnRpY2FsQWxpZ25tZW50IjoxLCJTbWFydEZvcmVncm91bmQiOm51bGwsIkJhY2tncm91bmRGaWxsVHlwZSI6MCwiTWFyZ2luIjp7IiRpZCI6IjEzMDAiLCJUb3AiOjAuMCwiTGVmdCI6MC4wLCJSaWdodCI6MC4wLCJCb3R0b20iOjAuMH0sIlBhZGRpbmciOnsiJGlkIjoiMTMwMSIsIlRvcCI6MC4wLCJMZWZ0IjowLjAsIlJpZ2h0IjowLjAsIkJvdHRvbSI6MC4wfSwiQmFja2dyb3VuZCI6eyIkaWQiOiIxMzAyIiwiQ29sb3IiOnsiJGlkIjoiMTMwMyIsIkEiOjI1NSwiUiI6NTAsIkciOjUwLCJCIjo1MH19LCJJc1Zpc2libGUiOnRydWUsIldpZHRoIjowLjAsIkhlaWdodCI6MC4wLCJCb3JkZXJTdHlsZSI6eyIkaWQiOiIxMzA0IiwiTGluZUNvbG9yIjpudWxsLCJMaW5lV2VpZ2h0IjowLjAsIkxpbmVUeXBlIjowLCJQYXJlbnRTdHlsZSI6bnVsbH0sIlBhcmVudFN0eWxlIjpudWxsfSwiSG9yaXpvbnRhbENvbm5lY3RvclN0eWxlIjp7IiRpZCI6IjEzMDUiLCJMaW5lQ29sb3IiOnsiJGlkIjoiMTMwNiIsIiR0eXBlIjoiTkxSRS5Db21tb24uRG9tLlNvbGlkQ29sb3JCcnVzaCwgTkxSRS5Db21tb24iLCJDb2xvciI6eyIkaWQiOiIxMzA3IiwiQSI6NTEsIlIiOjI0MCwiRyI6MTI3LCJCIjo5fX0sIkxpbmVXZWlnaHQiOjAuMCwiTGluZVR5cGUiOjAsIlBhcmVudFN0eWxlIjpudWxsfSwiVmVydGljYWxDb25uZWN0b3JTdHlsZSI6eyIkaWQiOiIxMzA4IiwiTGluZUNvbG9yIjp7IiRpZCI6IjEzMDkiLCIkdHlwZSI6Ik5MUkUuQ29tbW9uLkRvbS5Tb2xpZENvbG9yQnJ1c2gsIE5MUkUuQ29tbW9uIiwiQ29sb3IiOnsiJGlkIjoiMTMxMCIsIkEiOjUxLCJSIjoyNDAsIkciOjEyNywiQiI6OX19LCJMaW5lV2VpZ2h0IjowLjAsIkxpbmVUeXBlIjowLCJQYXJlbnRTdHlsZSI6bnVsbH0sIk1hcmdpbiI6bnVsbCwiU3RhcnREYXRlUG9zaXRpb24iOjQsIkVuZERhdGVQb3NpdGlvbiI6NCwiRGF0ZUlzVmlzaWJsZSI6dHJ1ZSwiVGl0bGVQb3NpdGlvbiI6MCwiRHVyYXRpb25Qb3NpdGlvbiI6NiwiUGVyY2VudGFnZUNvbXBsZXRlZFBvc2l0aW9uIjoyLCJTcGFjaW5nIjo1LCJJc0JlbG93VGltZWJhbmQiOmZhbHNlLCJQZXJjZW50YWdlQ29tcGxldGVTaGFwZU9wYWNpdHkiOjM1LCJTaGFwZVN0eWxlIjp7IiRpZCI6IjEzMTEiLCJNYXJnaW4iOnsiJGlkIjoiMTMxMiIsIlRvcCI6MC4wLCJMZWZ0Ijo0LjAsIlJpZ2h0Ijo0LjAsIkJvdHRvbSI6MC4wfSwiUGFkZGluZyI6eyIkaWQiOiIxMzEzIiwiVG9wIjowLjAsIkxlZnQiOjAuMCwiUmlnaHQiOjAuMCwiQm90dG9tIjowLjB9LCJCYWNrZ3JvdW5kIjp7IiRpZCI6IjEzMTQiLCJDb2xvciI6eyIkaWQiOiIxMzE1IiwiQSI6MjU1LCJSIjoyNDIsIkciOjIwMSwiQiI6MjA5fX0sIklzVmlzaWJsZSI6dHJ1ZSwiV2lkdGgiOjAuMCwiSGVpZ2h0IjoxNi4wLCJCb3JkZXJTdHlsZSI6eyIkaWQiOiIxMzE2IiwiTGluZUNvbG9yIjp7IiRpZCI6IjEzMTciLCIkdHlwZSI6Ik5MUkUuQ29tbW9uLkRvbS5Tb2xpZENvbG9yQnJ1c2gsIE5MUkUuQ29tbW9uIiwiQ29sb3IiOnsiJGlkIjoiMTMxOCIsIkEiOjI1NSwiUiI6MjU1LCJHIjoyNTUsIkIiOjI1NX19LCJMaW5lV2VpZ2h0IjowLjAsIkxpbmVUeXBlIjowLCJQYXJlbnRTdHlsZSI6bnVsbH0sIlBhcmVudFN0eWxlIjpudWxsfSwiVGl0bGVTdHlsZSI6eyIkaWQiOiIxMzE5IiwiRm9udFNldHRpbmdzIjp7IiRpZCI6IjEzMjAiLCJGb250U2l6ZSI6MTQsIkZvbnROYW1lIjoiQXJpYWwiLCJJc0JvbGQiOnRydWUsIklzSXRhbGljIjpmYWxzZSwiSXNVbmRlcmxpbmVkIjpmYWxzZSwiUGFyZW50U3R5bGUiOm51bGx9LCJBdXRvU2l6ZSI6MCwiRm9yZWdyb3VuZCI6eyIkaWQiOiIxMzIxIiwiQ29sb3IiOnsiJGlkIjoiMTMyMiIsIkEiOjI1NSwiUiI6MCwiRyI6MCwiQiI6MH19LCJNYXhXaWR0aCI6NzIwLjAsIk1heEhlaWdodCI6IkluZmluaXR5IiwiU21hcnRGb3JlZ3JvdW5kSXNBY3RpdmUiOmZhbHNlLCJIb3Jpem9udGFsQWxpZ25tZW50IjowLCJWZXJ0aWNhbEFsaWdubWVudCI6MSwiU21hcnRGb3JlZ3JvdW5kIjpudWxsLCJCYWNrZ3JvdW5kRmlsbFR5cGUiOjAsIk1hcmdpbiI6eyIkaWQiOiIxMzIzIiwiVG9wIjowLjAsIkxlZnQiOjAuMCwiUmlnaHQiOjAuMCwiQm90dG9tIjowLjB9LCJQYWRkaW5nIjp7IiRpZCI6IjEzMjQiLCJUb3AiOjAuMCwiTGVmdCI6MC4wLCJSaWdodCI6MC4wLCJCb3R0b20iOjAuMH0sIkJhY2tncm91bmQiOnsiJGlkIjoiMTMyNSIsIkNvbG9yIjp7IiRpZCI6IjEzMjYiLCJBIjowLCJSIjoyNTUsIkciOjI1NSwiQiI6MjU1fX0sIklzVmlzaWJsZSI6dHJ1ZSwiV2lkdGgiOjAuMCwiSGVpZ2h0IjowLjAsIkJvcmRlclN0eWxlIjp7IiRpZCI6IjEzMjciLCJMaW5lQ29sb3IiOm51bGwsIkxpbmVXZWlnaHQiOjAuMCwiTGluZVR5cGUiOjAsIlBhcmVudFN0eWxlIjpudWxsfSwiUGFyZW50U3R5bGUiOm51bGx9LCJEYXRlU3R5bGUiOnsiJGlkIjoiMTMyOCIsIkZvbnRTZXR0aW5ncyI6eyIkaWQiOiIxMzI5IiwiRm9udFNpemUiOjEwLCJGb250TmFtZSI6IkNhbGlicmkiLCJJc0JvbGQiOmZhbHNlLCJJc0l0YWxpYyI6ZmFsc2UsIklzVW5kZXJsaW5lZCI6ZmFsc2UsIlBhcmVudFN0eWxlIjpudWxsfSwiQXV0b1NpemUiOjAsIkZvcmVncm91bmQiOnsiJGlkIjoiMTMzMCIsIkNvbG9yIjp7IiRpZCI6IjEzMzEiLCJBIjoyNTUsIlIiOjUwLCJHIjo1MCwiQiI6NTB9fSwiTWF4V2lkdGgiOjIwMC4wLCJNYXhIZWlnaHQiOiJJbmZpbml0eSIsIlNtYXJ0Rm9yZWdyb3VuZElzQWN0aXZlIjpmYWxzZSwiSG9yaXpvbnRhbEFsaWdubWVudCI6MCwiVmVydGljYWxBbGlnbm1lbnQiOjEsIlNtYXJ0Rm9yZWdyb3VuZCI6bnVsbCwiQmFja2dyb3VuZEZpbGxUeXBlIjowLCJNYXJnaW4iOnsiJGlkIjoiMTMzMiIsIlRvcCI6MC4wLCJMZWZ0IjowLjAsIlJpZ2h0IjowLjAsIkJvdHRvbSI6MC4wfSwiUGFkZGluZyI6eyIkaWQiOiIxMzMzIiwiVG9wIjowLjAsIkxlZnQiOjAuMCwiUmlnaHQiOjAuMCwiQm90dG9tIjowLjB9LCJCYWNrZ3JvdW5kIjp7IiRpZCI6IjEzMzQiLCJDb2xvciI6eyIkaWQiOiIxMzM1IiwiQSI6MCwiUiI6MjU1LCJHIjoyNTUsIkIiOjI1NX19LCJJc1Zpc2libGUiOnRydWUsIldpZHRoIjowLjAsIkhlaWdodCI6MC4wLCJCb3JkZXJTdHlsZSI6eyIkaWQiOiIxMzM2IiwiTGluZUNvbG9yIjpudWxsLCJMaW5lV2VpZ2h0IjowLjAsIkxpbmVUeXBlIjowLCJQYXJlbnRTdHlsZSI6bnVsbH0sIlBhcmVudFN0eWxlIjpudWxsfSwiRGF0ZUZvcm1hdCI6eyIkaWQiOiIxMzM3IiwiRm9ybWF0U3RyaW5nIjoieXkuTU0uZGQiLCJTZXBhcmF0b3IiOiIuIiwiVXNlSW50ZXJuYXRpb25hbERhdGVGb3JtYXQiOnRydWUsIkRhdGVJc1Zpc2libGUiOnRydWUsIlRpbWVJc1Zpc2libGUiOmZhbHNlLCJIb3VyRGlnaXRzIjoxLCJBbVBtRGVzaWduYXRvciI6MiwiVHJpbTAwTWludXRlcyI6ZmFsc2UsIkxhc3RLbm93blZpc2liaWxpdHlTdGF0ZSI6bnVsbH0sIldlZWtOdW1iZXJpbmciOnsiJGlkIjoiMTMzOCIsIkZvcm1hdCI6MCwiSXNWaXNpYmxlIjpmYWxzZSwiTGFzdEtub3duVmlzaWJpbGl0eVN0YXRlIjpmYWxzZX0sIklzVmlzaWJsZSI6dHJ1ZSwiUGFyZW50U3R5bGUiOm51bGx9LCJJbmRleCI6NSwiU21hcnREdXJhdGlvbkFjdGl2YXRlZCI6ZmFsc2UsIkRhdGVGb3JtYXQiOnsiJHJlZiI6IjEzMzcifSwiV2Vla051bWJlcmluZyI6eyIkaWQiOiIxMzM5IiwiRm9ybWF0IjowLCJJc1Zpc2libGUiOmZhbHNlLCJMYXN0S25vd25WaXNpYmlsaXR5U3RhdGUiOmZhbHNlfSwiSWQiOiJhODAwN2UwZi0zZTI4LTQ2ZmQtOTBiOS1lODM2NTU5MmRjOTYiLCJJbXBvcnRJZCI6bnVsbCwiVGl0bGUiOiJTaWduYXR1cmUgREcgQVJTIGRlcyBkw6lzaWduYXRpb25zIiwiTm90ZSI6bnVsbCwiSHlwZXJsaW5rIjp7IiRpZCI6IjEzNDAiLCJBZGRyZXNzIjoiIiwiU3ViQWRkcmVzcyI6IiJ9LCJJc0NoYW5nZWQiOmZhbHNlLCJJc05ldyI6ZmFsc2V9XSwiU3dpbWxhbmVzIjpbXSwiTXNQcm9qZWN0SXRlbXNUcmVlIjp7IiRpZCI6IjEzNDEiLCJSb290Ijp7IkltcG9ydElkIjpudWxsLCJJc0ltcG9ydGVkIjpmYWxzZSwiQ2hpbGRyZW4iOltdfX0sIk1ldGFkYXRhIjp7IiRpZCI6IjEzNDIiLCJTb3VyY2VUaGVtZSI6IntcIiRpZFwiOlwiMVwiLFwiSWRcIjpcImM1NGQ3MmQzLTgyODAtNDVhNy1hZGFmLThmY2I1NjkyZmM1ZlwiLFwiQ2F0ZWdvcnlcIjoxLFwiQ3VsdHVyZUluZm9OYW1lXCI6XCJlbi1VU1wiLFwiVmVyc2lvblwiOntcIiRpZFwiOlwiMlwiLFwiVGhlbWVEb21WZXJzaW9uXCI6XCIxLjEuMFwifSxcIlN0eWxlXCI6e1wiJGlkXCI6XCIzXCIsXCJUaW1lYmFuZFN0eWxlXCI6e1wiJGlkXCI6XCI0XCIsXCJSaWdodEVuZENhcHNTdHlsZVwiOntcIiRpZFwiOlwiNVwiLFwiRm9udFNldHRpbmdzXCI6e1wiJGlkXCI6XCI2XCIsXCJGb250U2l6ZVwiOjE4LFwiRm9udE5hbWVcIjpcIkNhbGlicmlcIixcIklzQm9sZFwiOnRydWUsXCJJc0l0YWxpY1wiOmZhbHNlLFwiSXNVbmRlcmxpbmVkXCI6ZmFsc2V9LFwiRm9yZWdyb3VuZFwiOntcIiRpZFwiOlwiN1wiLFwiQ29sb3JcIjp7XCIkaWRcIjpcIjhcIixcIkFcIjoyNTUsXCJSXCI6MTU5LFwiR1wiOjQxLFwiQlwiOjU0fX0sXCJIb3Jpem9udGFsQWxpZ25tZW50XCI6MCxcIklzVmlzaWJsZVwiOnRydWV9LFwiTGVmdEVuZENhcHNTdHlsZVwiOntcIiRpZFwiOlwiOVwiLFwiRm9udFNldHRpbmdzXCI6e1wiJGlkXCI6XCIxMFwiLFwiRm9udFNpemVcIjoxOCxcIkZvbnROYW1lXCI6XCJDYWxpYnJpXCIsXCJJc0JvbGRcIjp0cnVlLFwiSXNJdGFsaWNcIjpmYWxzZSxcIklzVW5kZXJsaW5lZFwiOmZhbHNlfSxcIkZvcmVncm91bmRcIjp7XCIkaWRcIjpcIjExXCIsXCJDb2xvclwiOntcIiRpZFwiOlwiMTJcIixcIkFcIjoyNTUsXCJSXCI6MTU5LFwiR1wiOjQxLFwiQlwiOjU0fX0sXCJIb3Jpem9udGFsQWxpZ25tZW50XCI6MCxcIklzVmlzaWJsZVwiOmZhbHNlfSxcIlRvZGF5TWFya2VyU3R5bGVcIjp7XCIkaWRcIjpcIjEzXCIsXCJUb2RheVRleHRTdHlsZVwiOntcIiRpZFwiOlwiMTRcIixcIkZvbnRTZXR0aW5nc1wiOntcIiRpZFwiOlwiMTVcIixcIkZvbnRTaXplXCI6MTIsXCJGb250TmFtZVwiOlwiQ2FsaWJyaVwiLFwiSXNCb2xkXCI6ZmFsc2UsXCJJc0l0YWxpY1wiOmZhbHNlLFwiSXNVbmRlcmxpbmVkXCI6ZmFsc2V9LFwiRm9yZWdyb3VuZFwiOntcIiRpZFwiOlwiMTZcIixcIkNvbG9yXCI6e1wiJGlkXCI6XCIxN1wiLFwiQVwiOjI1NSxcIlJcIjowLFwiR1wiOjAsXCJCXCI6MH19LFwiSG9yaXpvbnRhbEFsaWdubWVudFwiOjAsXCJJc1Zpc2libGVcIjp0cnVlfSxcIlRvZGF5TWFya2VyU2hhcGVTdHlsZVwiOntcIiRpZFwiOlwiMThcIixcIk1hcmdpblwiOntcIiRpZFwiOlwiMTlcIixcIlRvcFwiOjAuMCxcIkxlZnRcIjowLjAsXCJSaWdodFwiOjAuMCxcIkJvdHRvbVwiOjAuMH0sXCJQYWRkaW5nXCI6e1wiJGlkXCI6XCIyMFwiLFwiVG9wXCI6MC4wLFwiTGVmdFwiOjAuMCxcIlJpZ2h0XCI6MC4wLFwiQm90dG9tXCI6MC4wfSxcIkJhY2tncm91bmRcIjp7XCIkaWRcIjpcIjIxXCIsXCJDb2xvclwiOntcIiRpZFwiOlwiMjJcIixcIkFcIjoyNTUsXCJSXCI6MjU1LFwiR1wiOjAsXCJCXCI6MH19LFwiSXNWaXNpYmxlXCI6dHJ1ZSxcIldpZHRoXCI6MC4wLFwiSGVpZ2h0XCI6MC4wLFwiQm9yZGVyU3R5bGVcIjpudWxsfSxcIlRvZGF5TWFya2VyUG9zaXRpb25cIjozLFwiSXNWaXNpYmxlXCI6dHJ1ZX0sXCJTY2FsZVN0eWxlXCI6e1wiJGlkXCI6XCIyM1wiLFwiU2hvd1NlZ21lbnRTZXBhcmF0b3JzXCI6dHJ1ZSxcIlNlZ21lbnRTZXBhcmF0b3JPcGFjaXR5XCI6MzAsXCJTaGFwZVwiOjMsXCJTZWdtZW50VGV4dFN0eWxlXCI6e1wiJGlkXCI6XCIyNFwiLFwiRm9udFNldHRpbmdzXCI6e1wiJGlkXCI6XCIyNVwiLFwiRm9udFNpemVcIjoxMixcIkZvbnROYW1lXCI6XCJDYWxpYnJpXCIsXCJJc0JvbGRcIjpmYWxzZSxcIklzSXRhbGljXCI6ZmFsc2UsXCJJc1VuZGVybGluZWRcIjpmYWxzZX0sXCJGb3JlZ3JvdW5kXCI6e1wiJGlkXCI6XCIyNlwiLFwiQ29sb3JcIjp7XCIkaWRcIjpcIjI3XCIsXCJBXCI6MjU1LFwiUlwiOjIyNyxcIkdcIjoyMjIsXCJCXCI6MjA5fX0sXCJIb3Jpem9udGFsQWxpZ25tZW50XCI6MCxcIklzVmlzaWJsZVwiOnRydWV9LFwiU2hhcGVTdHlsZVwiOntcIiRpZFwiOlwiMjhcIixcIk1hcmdpblwiOntcIiRpZFwiOlwiMjlcIixcIlRvcFwiOjAuMCxcIkxlZnRcIjoxMC4wLFwiUmlnaHRcIjoxMC4wLFwiQm90dG9tXCI6MC4wfSxcIlBhZGRpbmdcIjp7XCIkaWRcIjpcIjMwXCIsXCJUb3BcIjowLjAsXCJMZWZ0XCI6MC4wLFwiUmlnaHRcIjowLjAsXCJCb3R0b21cIjowLjB9LFwiQmFja2dyb3VuZFwiOntcIiRpZFwiOlwiMzFcIixcIkNvbG9yXCI6e1wiJGlkXCI6XCIzMlwiLFwiQVwiOjI1NSxcIlJcIjo1MCxcIkdcIjo1MCxcIkJcIjo1MH19LFwiSXNWaXNpYmxlXCI6dHJ1ZSxcIldpZHRoXCI6ODU4LjAsXCJIZWlnaHRcIjoyMC4wLFwiQm9yZGVyU3R5bGVcIjp7XCIkaWRcIjpcIjMzXCIsXCJMaW5lU3R5bGVcIjp7XCIkaWRcIjpcIjM0XCIsXCJMaW5lQ29sb3JcIjp7XCIkaWRcIjpcIjM1XCIsXCJDb2xvclwiOntcIiRpZFwiOlwiMzZcIixcIkFcIjoyNTUsXCJSXCI6MjU1LFwiR1wiOjAsXCJCXCI6MH19LFwiTGluZVdlaWdodFwiOjAuMCxcIkxpbmVUeXBlXCI6MH0sXCJJc1Zpc2libGVcIjpmYWxzZX19fSxcIkVsYXBzZWRUaW1lU3R5bGVcIjp7XCIkaWRcIjpcIjM3XCIsXCJFbGFwc2VkVGltZUJhY2tncm91bmRcIjp7XCIkaWRcIjpcIjM4XCIsXCJDb2xvclwiOntcIiRpZFwiOlwiMzlcIixcIkFcIjoxOTEsXCJSXCI6MjU1LFwiR1wiOjAsXCJCXCI6MH19LFwiRWxhcHNlZFRpbWVGb3JtYXRcIjoxLFwiSXNWaXNpYmxlXCI6dHJ1ZX0sXCJNYXJnaW5cIjp7XCIkaWRcIjpcIjQwXCIsXCJUb3BcIjowLjAsXCJMZWZ0XCI6MTAuMCxcIlJpZ2h0XCI6MTAuMCxcIkJvdHRvbVwiOjAuMH0sXCJQYWRkaW5nXCI6e1wiJGlkXCI6XCI0MVwiLFwiVG9wXCI6MC4wLFwiTGVmdFwiOjAuMCxcIlJpZ2h0XCI6MC4wLFwiQm90dG9tXCI6MC4wfSxcIkJhY2tncm91bmRcIjp7XCIkaWRcIjpcIjQyXCIsXCJDb2xvclwiOntcIiRpZFwiOlwiNDNcIixcIkFcIjoyNTUsXCJSXCI6NDcsXCJHXCI6NTQsXCJCXCI6MTUzfX0sXCJJc1Zpc2libGVcIjpmYWxzZSxcIldpZHRoXCI6MC4wLFwiSGVpZ2h0XCI6MC4wLFwiQm9yZGVyU3R5bGVcIjpudWxsfSxcIlRhc2tTdHlsZVwiOntcIiRpZFwiOlwiNDRcIixcIlNoYXBlXCI6NCxcIlNoYXBlVGhpY2tuZXNzXCI6MCxcIkR1cmF0aW9uRm9ybWF0XCI6MCxcIlBlcmNlbnRhZ2VDb21wbGV0ZVRleHRTdHlsZVwiOntcIiRpZFwiOlwiNDVcIixcIkZvbnRTZXR0aW5nc1wiOntcIiRpZFwiOlwiNDZcIixcIkZvbnRTaXplXCI6MTAsXCJGb250TmFtZVwiOlwiQ2FsaWJyaVwiLFwiSXNCb2xkXCI6ZmFsc2UsXCJJc0l0YWxpY1wiOmZhbHNlLFwiSXNVbmRlcmxpbmVkXCI6ZmFsc2V9LFwiRm9yZWdyb3VuZFwiOntcIiRpZFwiOlwiNDdcIixcIkNvbG9yXCI6e1wiJGlkXCI6XCI0OFwiLFwiQVwiOjI1NSxcIlJcIjoyMzIsXCJHXCI6MjMyLFwiQlwiOjIzMn19LFwiSG9yaXpvbnRhbEFsaWdubWVudFwiOjEsXCJJc1Zpc2libGVcIjp0cnVlfSxcIlBlcmNlbnRhZ2VDb21wbGV0ZUhpZ2hsaWdodFN0eWxlXCI6e1wiJGlkXCI6XCI0OVwiLFwiQmFja2dyb3VuZFwiOntcIiRpZFwiOlwiNTBcIixcIkNvbG9yXCI6e1wiJGlkXCI6XCI1MVwiLFwiQVwiOjg5LFwiUlwiOjAsXCJHXCI6MCxcIkJcIjowfX19LFwiRHVyYXRpb25TdHlsZVwiOntcIiRpZFwiOlwiNTJcIixcIkZvbnRTZXR0aW5nc1wiOntcIiRpZFwiOlwiNTNcIixcIkZvbnRTaXplXCI6MTAsXCJGb250TmFtZVwiOlwiQ2FsaWJyaVwiLFwiSXNCb2xkXCI6ZmFsc2UsXCJJc0l0YWxpY1wiOmZhbHNlLFwiSXNVbmRlcmxpbmVkXCI6ZmFsc2V9LFwiRm9yZWdyb3VuZFwiOntcIiRpZFwiOlwiNTRcIixcIkNvbG9yXCI6e1wiJGlkXCI6XCI1NVwiLFwiQVwiOjI1NSxcIlJcIjo1MCxcIkdcIjo1MCxcIkJcIjo1MH19LFwiSG9yaXpvbnRhbEFsaWdubWVudFwiOjAsXCJJc1Zpc2libGVcIjpmYWxzZX0sXCJIb3Jpem9udGFsQ29ubmVjdG9yU3R5bGVcIjp7XCIkaWRcIjpcIjU2XCIsXCJMaW5lU3R5bGVcIjp7XCIkaWRcIjpcIjU3XCIsXCJMaW5lQ29sb3JcIjp7XCIkaWRcIjpcIjU4XCIsXCJDb2xvclwiOntcIiRpZFwiOlwiNTlcIixcIkFcIjo1MSxcIlJcIjoyNDAsXCJHXCI6MTI3LFwiQlwiOjl9fSxcIkxpbmVXZWlnaHRcIjoxLjAsXCJMaW5lVHlwZVwiOjB9LFwiSXNWaXNpYmxlXCI6dHJ1ZX0sXCJWZXJ0aWNhbENvbm5lY3RvclN0eWxlXCI6e1wiJGlkXCI6XCI2MFwiLFwiTGluZVN0eWxlXCI6e1wiJGlkXCI6XCI2MVwiLFwiTGluZUNvbG9yXCI6e1wiJGlkXCI6XCI2MlwiLFwiQ29sb3JcIjp7XCIkaWRcIjpcIjYzXCIsXCJBXCI6NTEsXCJSXCI6MjQwLFwiR1wiOjEyNyxcIkJcIjo5fX0sXCJMaW5lV2VpZ2h0XCI6MS4wLFwiTGluZVR5cGVcIjowfSxcIklzVmlzaWJsZVwiOmZhbHNlfSxcIk1hcmdpblwiOntcIiRpZFwiOlwiNjRcIixcIlRvcFwiOjAuMCxcIkxlZnRcIjowLjAsXCJSaWdodFwiOjAuMCxcIkJvdHRvbVwiOjAuMH0sXCJTdGFydERhdGVQb3NpdGlvblwiOjQsXCJFbmREYXRlUG9zaXRpb25cIjo0LFwiVGl0bGVQb3NpdGlvblwiOjMsXCJEdXJhdGlvblBvc2l0aW9uXCI6MCxcIlBlcmNlbnRhZ2VDb21wbGV0ZWRQb3NpdGlvblwiOjIsXCJTcGFjaW5nXCI6MyxcIklzQmVsb3dUaW1lYmFuZFwiOmZhbHNlLFwiU2hhcGVTdHlsZVwiOntcIiRpZFwiOlwiNjVcIixcIk1hcmdpblwiOntcIiRpZFwiOlwiNjZcIixcIlRvcFwiOjAuMCxcIkxlZnRcIjo0LjAsXCJSaWdodFwiOjQuMCxcIkJvdHRvbVwiOjAuMH0sXCJQYWRkaW5nXCI6e1wiJGlkXCI6XCI2N1wiLFwiVG9wXCI6MC4wLFwiTGVmdFwiOjAuMCxcIlJpZ2h0XCI6MC4wLFwiQm90dG9tXCI6MC4wfSxcIkJhY2tncm91bmRcIjp7XCIkaWRcIjpcIjY4XCIsXCJDb2xvclwiOntcIiRpZFwiOlwiNjlcIixcIkFcIjoyNTUsXCJSXCI6MjcsXCJHXCI6ODgsXCJCXCI6MTI0fX0sXCJJc1Zpc2libGVcIjp0cnVlLFwiV2lkdGhcIjowLjAsXCJIZWlnaHRcIjoxMC4wLFwiQm9yZGVyU3R5bGVcIjp7XCIkaWRcIjpcIjcwXCIsXCJMaW5lU3R5bGVcIjp7XCIkaWRcIjpcIjcxXCIsXCJMaW5lQ29sb3JcIjp7XCIkaWRcIjpcIjcyXCIsXCJDb2xvclwiOntcIiRpZFwiOlwiNzNcIixcIkFcIjoyNTUsXCJSXCI6MjM0LFwiR1wiOjIyLFwiQlwiOjMwfX0sXCJMaW5lV2VpZ2h0XCI6Mi4wLFwiTGluZVR5cGVcIjowfSxcIklzVmlzaWJsZVwiOmZhbHNlfX0sXCJUaXRsZVN0eWxlXCI6e1wiJGlkXCI6XCI3NFwiLFwiRm9udFNldHRpbmdzXCI6e1wiJGlkXCI6XCI3NVwiLFwiRm9udFNpemVcIjoxMSxcIkZvbnROYW1lXCI6XCJDYWxpYnJpXCIsXCJJc0JvbGRcIjpmYWxzZSxcIklzSXRhbGljXCI6ZmFsc2UsXCJJc1VuZGVybGluZWRcIjpmYWxzZX0sXCJGb3JlZ3JvdW5kXCI6e1wiJGlkXCI6XCI3NlwiLFwiQ29sb3JcIjp7XCIkaWRcIjpcIjc3XCIsXCJBXCI6MjU1LFwiUlwiOjAsXCJHXCI6MCxcIkJcIjowfX0sXCJIb3Jpem9udGFsQWxpZ25tZW50XCI6MixcIklzVmlzaWJsZVwiOnRydWV9LFwiRGF0ZVN0eWxlXCI6e1wiJGlkXCI6XCI3OFwiLFwiRm9udFNldHRpbmdzXCI6e1wiJGlkXCI6XCI3OVwiLFwiRm9udFNpemVcIjoxMCxcIkZvbnROYW1lXCI6XCJDYWxpYnJpXCIsXCJJc0JvbGRcIjpmYWxzZSxcIklzSXRhbGljXCI6ZmFsc2UsXCJJc1VuZGVybGluZWRcIjpmYWxzZX0sXCJGb3JlZ3JvdW5kXCI6e1wiJGlkXCI6XCI4MFwiLFwiQ29sb3JcIjp7XCIkaWRcIjpcIjgxXCIsXCJBXCI6MjU1LFwiUlwiOjUwLFwiR1wiOjUwLFwiQlwiOjUwfX0sXCJIb3Jpem9udGFsQWxpZ25tZW50XCI6MCxcIklzVmlzaWJsZVwiOnRydWV9LFwiRGF0ZUZvcm1hdFwiOntcIiRpZFwiOlwiODJcIixcIkZvcm1hdFN0cmluZ1wiOlwiTU1NIGRcIixcIlNlcGFyYXRvclwiOlwiL1wiLFwiVXNlSW50ZXJuYXRpb25hbERhdGVGb3JtYXRcIjpmYWxzZSxcIkRhdGVJc1Zpc2libGVcIjp0cnVlLFwiVGltZUlzVmlzaWJsZVwiOmZhbHNlLFwiSG91ckRpZ2l0c1wiOjEsXCJBbVBtRGVzaWduYXRvclwiOjIsXCJUcmltMDBNaW51dGVzXCI6ZmFsc2V9LFwiV2Vla051bWJlcmluZ1wiOntcIiRpZFwiOlwiODNcIixcIkZvcm1hdFwiOjAsXCJJc1Zpc2libGVcIjpmYWxzZSxcIkxhc3RLbm93blZpc2liaWxpdHlTdGF0ZVwiOmZhbHNlfX0sXCJNaWxlc3RvbmVTdHlsZVwiOntcIiRpZFwiOlwiODRcIixcIlNoYXBlXCI6MTMsXCJJc0JlbG93VGltZWJhbmRcIjpmYWxzZSxcIlNoYXBlU2l6ZVwiOjEsXCJQYWRkaW5nXCI6e1wiJGlkXCI6XCI4NVwiLFwiVG9wXCI6NS4wLFwiTGVmdFwiOjMuMCxcIlJpZ2h0XCI6MC4wLFwiQm90dG9tXCI6Mi4wfSxcIlNoYXBlU3R5bGVcIjp7XCIkaWRcIjpcIjg2XCIsXCJNYXJnaW5cIjp7XCIkaWRcIjpcIjg3XCIsXCJUb3BcIjowLjAsXCJMZWZ0XCI6MC4wLFwiUmlnaHRcIjowLjAsXCJCb3R0b21cIjowLjB9LFwiUGFkZGluZ1wiOntcIiRpZFwiOlwiODhcIixcIlRvcFwiOjAuMCxcIkxlZnRcIjowLjAsXCJSaWdodFwiOjAuMCxcIkJvdHRvbVwiOjAuMH0sXCJCYWNrZ3JvdW5kXCI6e1wiJGlkXCI6XCI4OVwiLFwiQ29sb3JcIjp7XCIkaWRcIjpcIjkwXCIsXCJBXCI6MjU1LFwiUlwiOjI0MCxcIkdcIjoxMjcsXCJCXCI6OX19LFwiSXNWaXNpYmxlXCI6dHJ1ZSxcIldpZHRoXCI6MTguMCxcIkhlaWdodFwiOjIwLjAsXCJCb3JkZXJTdHlsZVwiOntcIiRpZFwiOlwiOTFcIixcIkxpbmVTdHlsZVwiOntcIiRpZFwiOlwiOTJcIixcIkxpbmVDb2xvclwiOntcIiRpZFwiOlwiOTNcIixcIkNvbG9yXCI6e1wiJGlkXCI6XCI5NFwiLFwiQVwiOjI1NSxcIlJcIjoyMzQsXCJHXCI6MjIsXCJCXCI6MzB9fSxcIkxpbmVXZWlnaHRcIjoyLjAsXCJMaW5lVHlwZVwiOjB9LFwiSXNWaXNpYmxlXCI6ZmFsc2V9fSxcIlRpdGxlU3R5bGVcIjp7XCIkaWRcIjpcIjk1XCIsXCJGb250U2V0dGluZ3NcIjp7XCIkaWRcIjpcIjk2XCIsXCJGb250U2l6ZVwiOjExLFwiRm9udE5hbWVcIjpcIkNhbGlicmlcIixcIklzQm9sZFwiOnRydWUsXCJJc0l0YWxpY1wiOmZhbHNlLFwiSXNVbmRlcmxpbmVkXCI6ZmFsc2V9LFwiRm9yZWdyb3VuZFwiOntcIiRpZFwiOlwiOTdcIixcIkNvbG9yXCI6e1wiJGlkXCI6XCI5OFwiLFwiQVwiOjI1NSxcIlJcIjowLFwiR1wiOjAsXCJCXCI6MH19LFwiSG9yaXpvbnRhbEFsaWdubWVudFwiOjEsXCJJc1Zpc2libGVcIjp0cnVlfSxcIkRhdGVTdHlsZVwiOntcIiRpZFwiOlwiOTlcIixcIkZvbnRTZXR0aW5nc1wiOntcIiRpZFwiOlwiMTAwXCIsXCJGb250U2l6ZVwiOjEwLFwiRm9udE5hbWVcIjpcIkNhbGlicmlcIixcIklzQm9sZFwiOmZhbHNlLFwiSXNJdGFsaWNcIjpmYWxzZSxcIklzVW5kZXJsaW5lZFwiOmZhbHNlfSxcIkZvcmVncm91bmRcIjp7XCIkaWRcIjpcIjEwMVwiLFwiQ29sb3JcIjp7XCIkaWRcIjpcIjEwMlwiLFwiQVwiOjI1NSxcIlJcIjo1MCxcIkdcIjo1MCxcIkJcIjo1MH19LFwiSG9yaXpvbnRhbEFsaWdubWVudFwiOjEsXCJJc1Zpc2libGVcIjp0cnVlfSxcIkRhdGVGb3JtYXRcIjp7XCIkaWRcIjpcIjEwM1wiLFwiRm9ybWF0U3RyaW5nXCI6XCJNTU0gZCwgeXl5eVwiLFwiU2VwYXJhdG9yXCI6XCIvXCIsXCJVc2VJbnRlcm5hdGlvbmFsRGF0ZUZvcm1hdFwiOmZhbHNlLFwiRGF0ZUlzVmlzaWJsZVwiOnRydWUsXCJUaW1lSXNWaXNpYmxlXCI6ZmFsc2UsXCJIb3VyRGlnaXRzXCI6MSxcIkFtUG1EZXNpZ25hdG9yXCI6MixcIlRyaW0wME1pbnV0ZXNcIjpmYWxzZX0sXCJXZWVrTnVtYmVyaW5nXCI6e1wiJGlkXCI6XCIxMDRcIixcIkZvcm1hdFwiOjAsXCJJc1Zpc2libGVcIjpmYWxzZSxcIkxhc3RLbm93blZpc2liaWxpdHlTdGF0ZVwiOmZhbHNlfX0sXCJNb3RTdHlsZVwiOntcIiRpZFwiOlwiMTA1XCIsXCJTaGFwZVwiOjEzLFwiU2hhcGVTaXplXCI6MSxcIkRldGFpbHNTcGFjaW5nXCI6MC4wLFwiUGFkZGluZ1wiOntcIiRpZFwiOlwiMTA2XCIsXCJUb3BcIjo1LjAsXCJMZWZ0XCI6My4wLFwiUmlnaHRcIjowLjAsXCJCb3R0b21cIjoyLjB9LFwiUG9zaXRpb25PblRhc2tcIjoxLFwiU2hhcGVTdHlsZVwiOntcIiRpZFwiOlwiMTA3XCIsXCJNYXJnaW5cIjp7XCIkaWRcIjpcIjEwOFwiLFwiVG9wXCI6MC4wLFwiTGVmdFwiOjAuMCxcIlJpZ2h0XCI6MC4wLFwiQm90dG9tXCI6MC4wfSxcIlBhZGRpbmdcIjp7XCIkaWRcIjpcIjEwOVwiLFwiVG9wXCI6MC4wLFwiTGVmdFwiOjAuMCxcIlJpZ2h0XCI6MC4wLFwiQm90dG9tXCI6MC4wfSxcIkJhY2tncm91bmRcIjp7XCIkaWRcIjpcIjExMFwiLFwiQ29sb3JcIjp7XCIkaWRcIjpcIjExMVwiLFwiQVwiOjI1NSxcIlJcIjoyNDAsXCJHXCI6MTI3LFwiQlwiOjl9fSxcIklzVmlzaWJsZVwiOnRydWUsXCJXaWR0aFwiOjEzLjAsXCJIZWlnaHRcIjoxMy4wLFwiQm9yZGVyU3R5bGVcIjp7XCIkaWRcIjpcIjExMlwiLFwiTGluZVN0eWxlXCI6e1wiJGlkXCI6XCIxMTNcIixcIkxpbmVDb2xvclwiOntcIiRpZFwiOlwiMTE0XCIsXCJDb2xvclwiOntcIiRpZFwiOlwiMTE1XCIsXCJBXCI6MjU1LFwiUlwiOjIzNCxcIkdcIjoyMixcIkJcIjozMH19LFwiTGluZVdlaWdodFwiOjIuMCxcIkxpbmVUeXBlXCI6MH0sXCJJc1Zpc2libGVcIjpmYWxzZX19LFwiVGl0bGVTdHlsZVwiOntcIiRpZFwiOlwiMTE2XCIsXCJGb250U2V0dGluZ3NcIjp7XCIkaWRcIjpcIjExN1wiLFwiRm9udFNpemVcIjoxMSxcIkZvbnROYW1lXCI6XCJDYWxpYnJpXCIsXCJJc0JvbGRcIjp0cnVlLFwiSXNJdGFsaWNcIjpmYWxzZSxcIklzVW5kZXJsaW5lZFwiOmZhbHNlfSxcIkZvcmVncm91bmRcIjp7XCIkaWRcIjpcIjExOFwiLFwiQ29sb3JcIjp7XCIkaWRcIjpcIjExOVwiLFwiQVwiOjI1NSxcIlJcIjowLFwiR1wiOjAsXCJCXCI6MH19LFwiSG9yaXpvbnRhbEFsaWdubWVudFwiOjEsXCJJc1Zpc2libGVcIjp0cnVlfSxcIkRhdGVTdHlsZVwiOntcIiRpZFwiOlwiMTIwXCIsXCJGb250U2V0dGluZ3NcIjp7XCIkaWRcIjpcIjEyMVwiLFwiRm9udFNpemVcIjoxMCxcIkZvbnROYW1lXCI6XCJDYWxpYnJpXCIsXCJJc0JvbGRcIjpmYWxzZSxcIklzSXRhbGljXCI6ZmFsc2UsXCJJc1VuZGVybGluZWRcIjpmYWxzZX0sXCJGb3JlZ3JvdW5kXCI6e1wiJGlkXCI6XCIxMjJcIixcIkNvbG9yXCI6e1wiJGlkXCI6XCIxMjNcIixcIkFcIjoyNTUsXCJSXCI6NTAsXCJHXCI6NTAsXCJCXCI6NTB9fSxcIkhvcml6b250YWxBbGlnbm1lbnRcIjoxLFwiSXNWaXNpYmxlXCI6dHJ1ZX0sXCJEYXRlRm9ybWF0XCI6e1wiJGlkXCI6XCIxMjRcIixcIkZvcm1hdFN0cmluZ1wiOlwiTU1NIGQsIHl5eXlcIixcIlNlcGFyYXRvclwiOlwiL1wiLFwiVXNlSW50ZXJuYXRpb25hbERhdGVGb3JtYXRcIjpmYWxzZSxcIkRhdGVJc1Zpc2libGVcIjp0cnVlLFwiVGltZUlzVmlzaWJsZVwiOmZhbHNlLFwiSG91ckRpZ2l0c1wiOjEsXCJBbVBtRGVzaWduYXRvclwiOjIsXCJUcmltMDBNaW51dGVzXCI6ZmFsc2V9LFwiV2Vla051bWJlcmluZ1wiOntcIiRpZFwiOlwiMTI1XCIsXCJGb3JtYXRcIjowLFwiSXNWaXNpYmxlXCI6ZmFsc2UsXCJMYXN0S25vd25WaXNpYmlsaXR5U3RhdGVcIjpmYWxzZX19LFwiU3dpbWxhbmVWMlN0eWxlXCI6e1wiJGlkXCI6XCIxMjZcIixcIlN0eWxlSWRcIjpcIjMzMmNmYjEzLWI0MDEtNGVjMy1iNjU1LTczOTY4ZDA0ZDc0OVwiLFwiTmFtZVwiOlwiU3dpbWxhbmUgU3R5bGUgMVwiLFwiSGVhZGVyU3R5bGVcIjp7XCIkaWRcIjpcIjEyN1wiLFwiVGV4dFN0eWxlXCI6e1wiJGlkXCI6XCIxMjhcIixcIkZvbnRTZXR0aW5nc1wiOntcIiRpZFwiOlwiMTI5XCIsXCJGb250U2l6ZVwiOjExLFwiRm9udE5hbWVcIjpcIkNhbGlicmlcIixcIklzQm9sZFwiOmZhbHNlLFwiSXNJdGFsaWNcIjpmYWxzZSxcIklzVW5kZXJsaW5lZFwiOmZhbHNlfSxcIkZvcmVncm91bmRcIjp7XCIkaWRcIjpcIjEzMFwiLFwiQ29sb3JcIjp7XCIkaWRcIjpcIjEzMVwiLFwiQVwiOjI1NSxcIlJcIjoyNTUsXCJHXCI6MjU1LFwiQlwiOjI1NX19LFwiSG9yaXpvbnRhbEFsaWdubWVudFwiOjAsXCJJc1Zpc2libGVcIjp0cnVlfSxcIlJlY3RhbmdsZVN0eWxlXCI6e1wiJGlkXCI6XCIxMzJcIixcIk1hcmdpblwiOntcIiRpZFwiOlwiMTMzXCIsXCJUb3BcIjowLjAsXCJMZWZ0XCI6MC4wLFwiUmlnaHRcIjowLjAsXCJCb3R0b21cIjowLjB9LFwiUGFkZGluZ1wiOntcIiRpZFwiOlwiMTM0XCIsXCJUb3BcIjowLjAsXCJMZWZ0XCI6MC4wLFwiUmlnaHRcIjowLjAsXCJCb3R0b21cIjowLjB9LFwiQmFja2dyb3VuZFwiOntcIiRpZFwiOlwiMTM1XCIsXCJDb2xvclwiOntcIiRpZFwiOlwiMTM2XCIsXCJBXCI6MjU1LFwiUlwiOjI0MCxcIkdcIjoxMjcsXCJCXCI6OX19LFwiSXNWaXNpYmxlXCI6dHJ1ZSxcIldpZHRoXCI6MC4wLFwiSGVpZ2h0XCI6MC4wLFwiQm9yZGVyU3R5bGVcIjp7XCIkaWRcIjpcIjEzN1wiLFwiTGluZVN0eWxlXCI6e1wiJGlkXCI6XCIxMzhcIixcIkxpbmVDb2xvclwiOntcIiRpZFwiOlwiMTM5XCIsXCJDb2xvclwiOntcIiRpZFwiOlwiMTQwXCIsXCJBXCI6MjU1LFwiUlwiOjI1NSxcIkdcIjoyNTUsXCJCXCI6MjU1fX0sXCJMaW5lV2VpZ2h0XCI6MC4wLFwiTGluZVR5cGVcIjowfSxcIklzVmlzaWJsZVwiOmZhbHNlfX19LFwiQmFja2dyb3VuZFN0eWxlXCI6e1wiJGlkXCI6XCIxNDFcIixcIk1hcmdpblwiOntcIiRpZFwiOlwiMTQyXCIsXCJUb3BcIjowLjAsXCJMZWZ0XCI6MC4wLFwiUmlnaHRcIjowLjAsXCJCb3R0b21cIjowLjB9LFwiUGFkZGluZ1wiOntcIiRpZFwiOlwiMTQzXCIsXCJUb3BcIjowLjAsXCJMZWZ0XCI6MC4wLFwiUmlnaHRcIjowLjAsXCJCb3R0b21cIjowLjB9LFwiQmFja2dyb3VuZFwiOntcIiRpZFwiOlwiMTQ0XCIsXCJDb2xvclwiOntcIiRpZFwiOlwiMTQ1XCIsXCJBXCI6NTEsXCJSXCI6MjAwLFwiR1wiOjIwMCxcIkJcIjoyMDB9fSxcIklzVmlzaWJsZVwiOnRydWUsXCJXaWR0aFwiOjAuMCxcIkhlaWdodFwiOjAuMCxcIkJvcmRlclN0eWxlXCI6e1wiJGlkXCI6XCIxNDZcIixcIkxpbmVTdHlsZVwiOntcIiRpZFwiOlwiMTQ3XCIsXCJMaW5lQ29sb3JcIjp7XCIkaWRcIjpcIjE0OFwiLFwiQ29sb3JcIjp7XCIkaWRcIjpcIjE0OVwiLFwiQVwiOjI1NSxcIlJcIjoyMzQsXCJHXCI6MjIsXCJCXCI6MzB9fSxcIkxpbmVXZWlnaHRcIjoyLjAsXCJMaW5lVHlwZVwiOjB9LFwiSXNWaXNpYmxlXCI6ZmFsc2V9fSxcIklzQWJvdmVUaW1lYmFuZFwiOmZhbHNlLFwiU3BhY2luZ1wiOjIsXCJEZWZhdWx0U3dpbWxhbmVBY3Rpdml0eVN0eWxlXCI6e1wiJGlkXCI6XCIxNTBcIixcIkhlYWRlclN0eWxlXCI6e1wiJGlkXCI6XCIxNTFcIixcIlRleHRTdHlsZVwiOntcIiRpZFwiOlwiMTUyXCIsXCJGb250U2V0dGluZ3NcIjp7XCIkaWRcIjpcIjE1M1wiLFwiRm9udFNpemVcIjoxMSxcIkZvbnROYW1lXCI6XCJDYWxpYnJpXCIsXCJJc0JvbGRcIjpmYWxzZSxcIklzSXRhbGljXCI6ZmFsc2UsXCJJc1VuZGVybGluZWRcIjpmYWxzZX0sXCJGb3JlZ3JvdW5kXCI6e1wiJGlkXCI6XCIxNTRcIixcIkNvbG9yXCI6e1wiJGlkXCI6XCIxNTVcIixcIkFcIjoyNTUsXCJSXCI6MCxcIkdcIjowLFwiQlwiOjB9fSxcIkhvcml6b250YWxBbGlnbm1lbnRcIjowLFwiSXNWaXNpYmxlXCI6dHJ1ZX0sXCJSZWN0YW5nbGVTdHlsZVwiOntcIiRpZFwiOlwiMTU2XCIsXCJNYXJnaW5cIjp7XCIkaWRcIjpcIjE1N1wiLFwiVG9wXCI6MC4wLFwiTGVmdFwiOjAuMCxcIlJpZ2h0XCI6MC4wLFwiQm90dG9tXCI6MC4wfSxcIlBhZGRpbmdcIjp7XCIkaWRcIjpcIjE1OFwiLFwiVG9wXCI6MC4wLFwiTGVmdFwiOjAuMCxcIlJpZ2h0XCI6MC4wLFwiQm90dG9tXCI6MC4wfSxcIkJhY2tncm91bmRcIjp7XCIkaWRcIjpcIjE1OVwiLFwiQ29sb3JcIjp7XCIkaWRcIjpcIjE2MFwiLFwiQVwiOjEyNyxcIlJcIjoyNDAsXCJHXCI6MTI3LFwiQlwiOjl9fSxcIklzVmlzaWJsZVwiOnRydWUsXCJXaWR0aFwiOjAuMCxcIkhlaWdodFwiOjAuMCxcIkJvcmRlclN0eWxlXCI6e1wiJGlkXCI6XCIxNjFcIixcIkxpbmVTdHlsZVwiOntcIiRpZFwiOlwiMTYyXCIsXCJMaW5lQ29sb3JcIjp7XCIkaWRcIjpcIjE2M1wiLFwiQ29sb3JcIjp7XCIkaWRcIjpcIjE2NFwiLFwiQVwiOjI1NSxcIlJcIjoyNTUsXCJHXCI6MCxcIkJcIjowfX0sXCJMaW5lV2VpZ2h0XCI6MC4wLFwiTGluZVR5cGVcIjowfSxcIklzVmlzaWJsZVwiOmZhbHNlfX19LFwiQmFja2dyb3VuZFN0eWxlXCI6e1wiJGlkXCI6XCIxNjVcIixcIk1hcmdpblwiOntcIiRpZFwiOlwiMTY2XCIsXCJUb3BcIjowLjAsXCJMZWZ0XCI6MC4wLFwiUmlnaHRcIjowLjAsXCJCb3R0b21cIjowLjB9LFwiUGFkZGluZ1wiOntcIiRpZFwiOlwiMTY3XCIsXCJUb3BcIjowLjAsXCJMZWZ0XCI6MC4wLFwiUmlnaHRcIjowLjAsXCJCb3R0b21cIjowLjB9LFwiQmFja2dyb3VuZFwiOntcIiRpZFwiOlwiMTY4XCIsXCJDb2xvclwiOntcIiRpZFwiOlwiMTY5XCIsXCJBXCI6NTEsXCJSXCI6MjAwLFwiR1wiOjIwMCxcIkJcIjoyMDB9fSxcIklzVmlzaWJsZVwiOnRydWUsXCJXaWR0aFwiOjAuMCxcIkhlaWdodFwiOjAuMCxcIkJvcmRlclN0eWxlXCI6e1wiJGlkXCI6XCIxNzBcIixcIkxpbmVTdHlsZVwiOntcIiRpZFwiOlwiMTcxXCIsXCJMaW5lQ29sb3JcIjp7XCIkaWRcIjpcIjE3MlwiLFwiQ29sb3JcIjp7XCIkaWRcIjpcIjE3M1wiLFwiQVwiOjI1NSxcIlJcIjoyMzQsXCJHXCI6MjIsXCJCXCI6MzB9fSxcIkxpbmVXZWlnaHRcIjoyLjAsXCJMaW5lVHlwZVwiOjB9LFwiSXNWaXNpYmxlXCI6ZmFsc2V9fX0sXCJEZWZhdWx0U3dpbWxhbmVNaWxlc3RvbmVTdHlsZVwiOntcIiRpZFwiOlwiMTc0XCIsXCJUaXRsZVBvc2l0aW9uXCI6MCxcIkRhdGVQb3NpdGlvblwiOjIsXCJTaGFwZVR5cGVcIjoxMyxcIlNoYXBlU2l6ZVwiOjAsXCJTcGFjaW5nXCI6NSxcIlNoYXBlU3R5bGVcIjp7XCIkaWRcIjpcIjE3NVwiLFwiTWFyZ2luXCI6e1wiJGlkXCI6XCIxNzZcIixcIlRvcFwiOjAuMCxcIkxlZnRcIjowLjAsXCJSaWdodFwiOjAuMCxcIkJvdHRvbVwiOjAuMH0sXCJQYWRkaW5nXCI6e1wiJGlkXCI6XCIxNzdcIixcIlRvcFwiOjAuMCxcIkxlZnRcIjowLjAsXCJSaWdodFwiOjAuMCxcIkJvdHRvbVwiOjAuMH0sXCJCYWNrZ3JvdW5kXCI6e1wiJGlkXCI6XCIxNzhcIixcIkNvbG9yXCI6e1wiJGlkXCI6XCIxNzlcIixcIkFcIjoyNTUsXCJSXCI6MjQwLFwiR1wiOjEyNyxcIkJcIjo5fX0sXCJJc1Zpc2libGVcIjp0cnVlLFwiV2lkdGhcIjoxMi4wLFwiSGVpZ2h0XCI6MTQuMCxcIkJvcmRlclN0eWxlXCI6e1wiJGlkXCI6XCIxODBcIixcIkxpbmVTdHlsZVwiOntcIiRpZFwiOlwiMTgxXCIsXCJMaW5lQ29sb3JcIjp7XCIkaWRcIjpcIjE4MlwiLFwiQ29sb3JcIjp7XCIkaWRcIjpcIjE4M1wiLFwiQVwiOjI1NSxcIlJcIjoyMzQsXCJHXCI6MjIsXCJCXCI6MzB9fSxcIkxpbmVXZWlnaHRcIjoyLjAsXCJMaW5lVHlwZVwiOjB9LFwiSXNWaXNpYmxlXCI6ZmFsc2V9fSxcIlRpdGxlU3R5bGVcIjp7XCIkaWRcIjpcIjE4NFwiLFwiRm9udFNldHRpbmdzXCI6e1wiJGlkXCI6XCIxODVcIixcIkZvbnRTaXplXCI6MTEsXCJGb250TmFtZVwiOlwiQ2FsaWJyaVwiLFwiSXNCb2xkXCI6ZmFsc2UsXCJJc0l0YWxpY1wiOmZhbHNlLFwiSXNVbmRlcmxpbmVkXCI6ZmFsc2V9LFwiRm9yZWdyb3VuZFwiOntcIiRpZFwiOlwiMTg2XCIsXCJDb2xvclwiOntcIiRpZFwiOlwiMTg3XCIsXCJBXCI6MjU1LFwiUlwiOjAsXCJHXCI6MCxcIkJcIjowfX0sXCJIb3Jpem9udGFsQWxpZ25tZW50XCI6MixcIklzVmlzaWJsZVwiOnRydWV9LFwiRGF0ZVN0eWxlXCI6e1wiJGlkXCI6XCIxODhcIixcIkZvbnRTZXR0aW5nc1wiOntcIiRpZFwiOlwiMTg5XCIsXCJGb250U2l6ZVwiOjEwLFwiRm9udE5hbWVcIjpcIkNhbGlicmlcIixcIklzQm9sZFwiOmZhbHNlLFwiSXNJdGFsaWNcIjpmYWxzZSxcIklzVW5kZXJsaW5lZFwiOmZhbHNlfSxcIkZvcmVncm91bmRcIjp7XCIkaWRcIjpcIjE5MFwiLFwiQ29sb3JcIjp7XCIkaWRcIjpcIjE5MVwiLFwiQVwiOjI1NSxcIlJcIjo1MCxcIkdcIjo1MCxcIkJcIjo1MH19LFwiSG9yaXpvbnRhbEFsaWdubWVudFwiOjAsXCJJc1Zpc2libGVcIjp0cnVlfSxcIkRhdGVGb3JtYXRcIjp7XCIkaWRcIjpcIjE5MlwiLFwiRm9ybWF0U3RyaW5nXCI6XCJNTU0gZFwiLFwiU2VwYXJhdG9yXCI6XCIvXCIsXCJVc2VJbnRlcm5hdGlvbmFsRGF0ZUZvcm1hdFwiOmZhbHNlLFwiRGF0ZUlzVmlzaWJsZVwiOnRydWUsXCJUaW1lSXNWaXNpYmxlXCI6ZmFsc2UsXCJIb3VyRGlnaXRzXCI6MSxcIkFtUG1EZXNpZ25hdG9yXCI6MixcIlRyaW0wME1pbnV0ZXNcIjpmYWxzZX0sXCJXZWVrTnVtYmVyaW5nXCI6e1wiJGlkXCI6XCIxOTNcIixcIkZvcm1hdFwiOjAsXCJJc1Zpc2libGVcIjpmYWxzZSxcIkxhc3RLbm93blZpc2liaWxpdHlTdGF0ZVwiOmZhbHNlfX0sXCJEZWZhdWx0U3dpbWxhbmVUYXNrU3R5bGVcIjp7XCIkaWRcIjpcIjE5NFwiLFwiU2hhcGVcIjo0LFwiU2hhcGVUaGlja25lc3NcIjowLFwiRHVyYXRpb25Gb3JtYXRcIjowLFwiUGVyY2VudGFnZUNvbXBsZXRlVGV4dFN0eWxlXCI6e1wiJGlkXCI6XCIxOTVcIixcIkZvbnRTZXR0aW5nc1wiOntcIiRpZFwiOlwiMTk2XCIsXCJGb250U2l6ZVwiOjEwLFwiRm9udE5hbWVcIjpcIkNhbGlicmlcIixcIklzQm9sZFwiOmZhbHNlLFwiSXNJdGFsaWNcIjpmYWxzZSxcIklzVW5kZXJsaW5lZFwiOmZhbHNlfSxcIkZvcmVncm91bmRcIjp7XCIkaWRcIjpcIjE5N1wiLFwiQ29sb3JcIjp7XCIkaWRcIjpcIjE5OFwiLFwiQVwiOjI1NSxcIlJcIjoyMzIsXCJHXCI6MjMyLFwiQlwiOjIzMn19LFwiSG9yaXpvbnRhbEFsaWdubWVudFwiOjEsXCJJc1Zpc2libGVcIjp0cnVlfSxcIlBlcmNlbnRhZ2VDb21wbGV0ZUhpZ2hsaWdodFN0eWxlXCI6e1wiJGlkXCI6XCIxOTlcIixcIkJhY2tncm91bmRcIjp7XCIkaWRcIjpcIjIwMFwiLFwiQ29sb3JcIjp7XCIkaWRcIjpcIjIwMVwiLFwiQVwiOjg5LFwiUlwiOjAsXCJHXCI6MCxcIkJcIjowfX19LFwiRHVyYXRpb25TdHlsZVwiOntcIiRpZFwiOlwiMjAyXCIsXCJGb250U2V0dGluZ3NcIjp7XCIkaWRcIjpcIjIwM1wiLFwiRm9udFNpemVcIjoxMCxcIkZvbnROYW1lXCI6XCJDYWxpYnJpXCIsXCJJc0JvbGRcIjpmYWxzZSxcIklzSXRhbGljXCI6ZmFsc2UsXCJJc1VuZGVybGluZWRcIjpmYWxzZX0sXCJGb3JlZ3JvdW5kXCI6e1wiJGlkXCI6XCIyMDRcIixcIkNvbG9yXCI6e1wiJGlkXCI6XCIyMDVcIixcIkFcIjoyNTUsXCJSXCI6NTAsXCJHXCI6NTAsXCJCXCI6NTB9fSxcIkhvcml6b250YWxBbGlnbm1lbnRcIjowLFwiSXNWaXNpYmxlXCI6ZmFsc2V9LFwiTWFyZ2luXCI6e1wiJGlkXCI6XCIyMDZcIixcIlRvcFwiOjAuMCxcIkxlZnRcIjowLjAsXCJSaWdodFwiOjAuMCxcIkJvdHRvbVwiOjAuMH0sXCJTdGFydERhdGVQb3NpdGlvblwiOjMsXCJFbmREYXRlUG9zaXRpb25cIjozLFwiVGl0bGVQb3NpdGlvblwiOjQsXCJEdXJhdGlvblBvc2l0aW9uXCI6MCxcIlBlcmNlbnRhZ2VDb21wbGV0ZWRQb3NpdGlvblwiOjIsXCJTcGFjaW5nXCI6MyxcIlNoYXBlU3R5bGVcIjp7XCIkaWRcIjpcIjIwN1wiLFwiTWFyZ2luXCI6e1wiJGlkXCI6XCIyMDhcIixcIlRvcFwiOjAuMCxcIkxlZnRcIjo0LjAsXCJSaWdodFwiOjQuMCxcIkJvdHRvbVwiOjAuMH0sXCJQYWRkaW5nXCI6e1wiJGlkXCI6XCIyMDlcIixcIlRvcFwiOjAuMCxcIkxlZnRcIjowLjAsXCJSaWdodFwiOjAuMCxcIkJvdHRvbVwiOjAuMH0sXCJCYWNrZ3JvdW5kXCI6e1wiJGlkXCI6XCIyMTBcIixcIkNvbG9yXCI6e1wiJGlkXCI6XCIyMTFcIixcIkFcIjoyNTUsXCJSXCI6MjQwLFwiR1wiOjEyNyxcIkJcIjo5fX0sXCJJc1Zpc2libGVcIjp0cnVlLFwiV2lkdGhcIjowLjAsXCJIZWlnaHRcIjoxMC4wLFwiQm9yZGVyU3R5bGVcIjp7XCIkaWRcIjpcIjIxMlwiLFwiTGluZVN0eWxlXCI6e1wiJGlkXCI6XCIyMTNcIixcIkxpbmVDb2xvclwiOntcIiRpZFwiOlwiMjE0XCIsXCJDb2xvclwiOntcIiRpZFwiOlwiMjE1XCIsXCJBXCI6MjU1LFwiUlwiOjIzNCxcIkdcIjoyMixcIkJcIjozMH19LFwiTGluZVdlaWdodFwiOjIuMCxcIkxpbmVUeXBlXCI6MH0sXCJJc1Zpc2libGVcIjpmYWxzZX19LFwiVGl0bGVTdHlsZVwiOntcIiRpZFwiOlwiMjE2XCIsXCJGb250U2V0dGluZ3NcIjp7XCIkaWRcIjpcIjIxN1wiLFwiRm9udFNpemVcIjoxMSxcIkZvbnROYW1lXCI6XCJDYWxpYnJpXCIsXCJJc0JvbGRcIjpmYWxzZSxcIklzSXRhbGljXCI6ZmFsc2UsXCJJc1VuZGVybGluZWRcIjpmYWxzZX0sXCJGb3JlZ3JvdW5kXCI6e1wiJGlkXCI6XCIyMThcIixcIkNvbG9yXCI6e1wiJGlkXCI6XCIyMTlcIixcIkFcIjoyNTUsXCJSXCI6MCxcIkdcIjowLFwiQlwiOjB9fSxcIkhvcml6b250YWxBbGlnbm1lbnRcIjowLFwiSXNWaXNpYmxlXCI6dHJ1ZX0sXCJEYXRlU3R5bGVcIjp7XCIkaWRcIjpcIjIyMFwiLFwiRm9udFNldHRpbmdzXCI6e1wiJGlkXCI6XCIyMjFcIixcIkZvbnRTaXplXCI6MTAsXCJGb250TmFtZVwiOlwiQ2FsaWJyaVwiLFwiSXNCb2xkXCI6ZmFsc2UsXCJJc0l0YWxpY1wiOmZhbHNlLFwiSXNVbmRlcmxpbmVkXCI6ZmFsc2V9LFwiRm9yZWdyb3VuZFwiOntcIiRpZFwiOlwiMjIyXCIsXCJDb2xvclwiOntcIiRpZFwiOlwiMjIzXCIsXCJBXCI6MjU1LFwiUlwiOjUwLFwiR1wiOjUwLFwiQlwiOjUwfX0sXCJIb3Jpem9udGFsQWxpZ25tZW50XCI6MixcIklzVmlzaWJsZVwiOnRydWV9LFwiRGF0ZUZvcm1hdFwiOntcIiRpZFwiOlwiMjI0XCIsXCJGb3JtYXRTdHJpbmdcIjpcIk1NTSBkXCIsXCJTZXBhcmF0b3JcIjpcIi9cIixcIlVzZUludGVybmF0aW9uYWxEYXRlRm9ybWF0XCI6ZmFsc2UsXCJEYXRlSXNWaXNpYmxlXCI6dHJ1ZSxcIlRpbWVJc1Zpc2libGVcIjpmYWxzZSxcIkhvdXJEaWdpdHNcIjoxLFwiQW1QbURlc2lnbmF0b3JcIjoyLFwiVHJpbTAwTWludXRlc1wiOmZhbHNlfSxcIldlZWtOdW1iZXJpbmdcIjp7XCIkaWRcIjpcIjIyNVwiLFwiRm9ybWF0XCI6MCxcIklzVmlzaWJsZVwiOmZhbHNlLFwiTGFzdEtub3duVmlzaWJpbGl0eVN0YXRlXCI6ZmFsc2V9fSxcIkRlZmF1bHRTd2ltbGFuZU1vdFN0eWxlXCI6e1wiJGlkXCI6XCIyMjZcIixcIlNoYXBlXCI6MixcIlNoYXBlU2l6ZVwiOjAsXCJEZXRhaWxzU3BhY2luZ1wiOjAuMCxcIlBhZGRpbmdcIjp7XCIkaWRcIjpcIjIyN1wiLFwiVG9wXCI6NS4wLFwiTGVmdFwiOjMuMCxcIlJpZ2h0XCI6MC4wLFwiQm90dG9tXCI6Mi4wfSxcIlBvc2l0aW9uT25UYXNrXCI6MSxcIlNoYXBlU3R5bGVcIjp7XCIkaWRcIjpcIjIyOFwiLFwiTWFyZ2luXCI6e1wiJGlkXCI6XCIyMjlcIixcIlRvcFwiOjAuMCxcIkxlZnRcIjowLjAsXCJSaWdodFwiOjAuMCxcIkJvdHRvbVwiOjAuMH0sXCJQYWRkaW5nXCI6e1wiJGlkXCI6XCIyMzBcIixcIlRvcFwiOjAuMCxcIkxlZnRcIjowLjAsXCJSaWdodFwiOjAuMCxcIkJvdHRvbVwiOjAuMH0sXCJCYWNrZ3JvdW5kXCI6e1wiJGlkXCI6XCIyMzFcIixcIkNvbG9yXCI6e1wiJGlkXCI6XCIyMzJcIixcIkFcIjoyNTUsXCJSXCI6MTgwLFwiR1wiOjk1LFwiQlwiOjZ9fSxcIklzVmlzaWJsZVwiOnRydWUsXCJXaWR0aFwiOjEyLjAsXCJIZWlnaHRcIjoxNC4wLFwiQm9yZGVyU3R5bGVcIjp7XCIkaWRcIjpcIjIzM1wiLFwiTGluZVN0eWxlXCI6e1wiJGlkXCI6XCIyMzRcIixcIkxpbmVDb2xvclwiOntcIiRpZFwiOlwiMjM1XCIsXCJDb2xvclwiOntcIiRpZFwiOlwiMjM2XCIsXCJBXCI6MjU1LFwiUlwiOjI1NSxcIkdcIjowLFwiQlwiOjB9fSxcIkxpbmVXZWlnaHRcIjowLjAsXCJMaW5lVHlwZVwiOjB9LFwiSXNWaXNpYmxlXCI6ZmFsc2V9fSxcIlRpdGxlU3R5bGVcIjp7XCIkaWRcIjpcIjIzN1wiLFwiRm9udFNldHRpbmdzXCI6e1wiJGlkXCI6XCIyMzhcIixcIkZvbnRTaXplXCI6MTEsXCJGb250TmFtZVwiOlwiQ2FsaWJyaVwiLFwiSXNCb2xkXCI6ZmFsc2UsXCJJc0l0YWxpY1wiOmZhbHNlLFwiSXNVbmRlcmxpbmVkXCI6ZmFsc2V9LFwiRm9yZWdyb3VuZFwiOntcIiRpZFwiOlwiMjM5XCIsXCJDb2xvclwiOntcIiRpZFwiOlwiMjQwXCIsXCJBXCI6MjU1LFwiUlwiOjAsXCJHXCI6MCxcIkJcIjowfX0sXCJIb3Jpem9udGFsQWxpZ25tZW50XCI6MSxcIklzVmlzaWJsZVwiOnRydWV9LFwiRGF0ZVN0eWxlXCI6e1wiJGlkXCI6XCIyNDFcIixcIkZvbnRTZXR0aW5nc1wiOntcIiRpZFwiOlwiMjQyXCIsXCJGb250U2l6ZVwiOjEwLFwiRm9udE5hbWVcIjpcIkNhbGlicmlcIixcIklzQm9sZFwiOmZhbHNlLFwiSXNJdGFsaWNcIjpmYWxzZSxcIklzVW5kZXJsaW5lZFwiOmZhbHNlfSxcIkZvcmVncm91bmRcIjp7XCIkaWRcIjpcIjI0M1wiLFwiQ29sb3JcIjp7XCIkaWRcIjpcIjI0NFwiLFwiQVwiOjI1NSxcIlJcIjo1MCxcIkdcIjo1MCxcIkJcIjo1MH19LFwiSG9yaXpvbnRhbEFsaWdubWVudFwiOjEsXCJJc1Zpc2libGVcIjp0cnVlfSxcIkRhdGVGb3JtYXRcIjp7XCIkaWRcIjpcIjI0NVwiLFwiRm9ybWF0U3RyaW5nXCI6XCJNTU0gZFwiLFwiU2VwYXJhdG9yXCI6XCIvXCIsXCJVc2VJbnRlcm5hdGlvbmFsRGF0ZUZvcm1hdFwiOmZhbHNlLFwiRGF0ZUlzVmlzaWJsZVwiOnRydWUsXCJUaW1lSXNWaXNpYmxlXCI6ZmFsc2UsXCJIb3VyRGlnaXRzXCI6MSxcIkFtUG1EZXNpZ25hdG9yXCI6MixcIlRyaW0wME1pbnV0ZXNcIjpmYWxzZX0sXCJXZWVrTnVtYmVyaW5nXCI6e1wiJGlkXCI6XCIyNDZcIixcIkZvcm1hdFwiOjAsXCJJc1Zpc2libGVcIjpmYWxzZSxcIkxhc3RLbm93blZpc2liaWxpdHlTdGF0ZVwiOmZhbHNlfX19LFwiX2FkZGl0aW9uYWxTd2ltbGFuZVYyU3R5bGVzXCI6W3tcIiRpZFwiOlwiMjQ3XCIsXCJTdHlsZUlkXCI6XCI5ODUxM2UxMC01NTFjLTRmMzAtYWMxMS1hMDY5MGU5MDMxMzRcIixcIk5hbWVcIjpcIlN3aW1sYW5lIFN0eWxlIDJcIixcIkhlYWRlclN0eWxlXCI6e1wiJGlkXCI6XCIyNDhcIixcIlRleHRTdHlsZVwiOntcIiRpZFwiOlwiMjQ5XCIsXCJGb250U2V0dGluZ3NcIjp7XCIkaWRcIjpcIjI1MFwiLFwiRm9udFNpemVcIjoxMSxcIkZvbnROYW1lXCI6XCJDYWxpYnJpXCIsXCJJc0JvbGRcIjpmYWxzZSxcIklzSXRhbGljXCI6ZmFsc2UsXCJJc1VuZGVybGluZWRcIjpmYWxzZX0sXCJGb3JlZ3JvdW5kXCI6e1wiJGlkXCI6XCIyNTFcIixcIkNvbG9yXCI6e1wiJGlkXCI6XCIyNTJcIixcIkFcIjoyNTUsXCJSXCI6MjU1LFwiR1wiOjI1NSxcIkJcIjoyNTV9fSxcIkhvcml6b250YWxBbGlnbm1lbnRcIjoxLFwiSXNWaXNpYmxlXCI6dHJ1ZX0sXCJSZWN0YW5nbGVTdHlsZVwiOntcIiRpZFwiOlwiMjUzXCIsXCJNYXJnaW5cIjp7XCIkaWRcIjpcIjI1NFwiLFwiVG9wXCI6MC4wLFwiTGVmdFwiOjAuMCxcIlJpZ2h0XCI6MC4wLFwiQm90dG9tXCI6MC4wfSxcIlBhZGRpbmdcIjp7XCIkaWRcIjpcIjI1NVwiLFwiVG9wXCI6MC4wLFwiTGVmdFwiOjAuMCxcIlJpZ2h0XCI6MC4wLFwiQm90dG9tXCI6MC4wfSxcIkJhY2tncm91bmRcIjp7XCIkaWRcIjpcIjI1NlwiLFwiQ29sb3JcIjp7XCIkaWRcIjpcIjI1N1wiLFwiQVwiOjI1NSxcIlJcIjoxNTksXCJHXCI6NDEsXCJCXCI6NTR9fSxcIklzVmlzaWJsZVwiOnRydWUsXCJXaWR0aFwiOjAuMCxcIkhlaWdodFwiOjAuMCxcIkJvcmRlclN0eWxlXCI6e1wiJGlkXCI6XCIyNThcIixcIkxpbmVTdHlsZVwiOntcIiRpZFwiOlwiMjU5XCIsXCJMaW5lQ29sb3JcIjp7XCIkaWRcIjpcIjI2MFwiLFwiQ29sb3JcIjp7XCIkaWRcIjpcIjI2MVwiLFwiQVwiOjI1NSxcIlJcIjoyNTUsXCJHXCI6MjU1LFwiQlwiOjI1NX19LFwiTGluZVdlaWdodFwiOjAuMCxcIkxpbmVUeXBlXCI6MH0sXCJJc1Zpc2libGVcIjpmYWxzZX19fSxcIkJhY2tncm91bmRTdHlsZVwiOntcIiRpZFwiOlwiMjYyXCIsXCJNYXJnaW5cIjp7XCIkaWRcIjpcIjI2M1wiLFwiVG9wXCI6MC4wLFwiTGVmdFwiOjAuMCxcIlJpZ2h0XCI6MC4wLFwiQm90dG9tXCI6MC4wfSxcIlBhZGRpbmdcIjp7XCIkaWRcIjpcIjI2NFwiLFwiVG9wXCI6MC4wLFwiTGVmdFwiOjAuMCxcIlJpZ2h0XCI6MC4wLFwiQm90dG9tXCI6MC4wfSxcIkJhY2tncm91bmRcIjp7XCIkaWRcIjpcIjI2NVwiLFwiQ29sb3JcIjp7XCIkaWRcIjpcIjI2NlwiLFwiQVwiOjUxLFwiUlwiOjIwMCxcIkdcIjoyMDAsXCJCXCI6MjAwfX0sXCJJc1Zpc2libGVcIjp0cnVlLFwiV2lkdGhcIjowLjAsXCJIZWlnaHRcIjowLjAsXCJCb3JkZXJTdHlsZVwiOntcIiRpZFwiOlwiMjY3XCIsXCJMaW5lU3R5bGVcIjp7XCIkaWRcIjpcIjI2OFwiLFwiTGluZUNvbG9yXCI6e1wiJGlkXCI6XCIyNjlcIixcIkNvbG9yXCI6e1wiJGlkXCI6XCIyNzBcIixcIkFcIjoyNTUsXCJSXCI6MjM0LFwiR1wiOjIyLFwiQlwiOjMwfX0sXCJMaW5lV2VpZ2h0XCI6Mi4wLFwiTGluZVR5cGVcIjowfSxcIklzVmlzaWJsZVwiOmZhbHNlfX0sXCJJc0Fib3ZlVGltZWJhbmRcIjpmYWxzZSxcIlNwYWNpbmdcIjoyLFwiRGVmYXVsdFN3aW1sYW5lQWN0aXZpdHlTdHlsZVwiOntcIiRpZFwiOlwiMjcxXCIsXCJIZWFkZXJTdHlsZVwiOntcIiRpZFwiOlwiMjcyXCIsXCJUZXh0U3R5bGVcIjp7XCIkaWRcIjpcIjI3M1wiLFwiRm9udFNldHRpbmdzXCI6e1wiJGlkXCI6XCIyNzRcIixcIkZvbnRTaXplXCI6MTEsXCJGb250TmFtZVwiOlwiQ2FsaWJyaVwiLFwiSXNCb2xkXCI6ZmFsc2UsXCJJc0l0YWxpY1wiOmZhbHNlLFwiSXNVbmRlcmxpbmVkXCI6ZmFsc2V9LFwiRm9yZWdyb3VuZFwiOntcIiRpZFwiOlwiMjc1XCIsXCJDb2xvclwiOntcIiRpZFwiOlwiMjc2XCIsXCJBXCI6MjU1LFwiUlwiOjAsXCJHXCI6MCxcIkJcIjowfX0sXCJIb3Jpem9udGFsQWxpZ25tZW50XCI6MCxcIklzVmlzaWJsZVwiOnRydWV9LFwiUmVjdGFuZ2xlU3R5bGVcIjp7XCIkaWRcIjpcIjI3N1wiLFwiTWFyZ2luXCI6e1wiJGlkXCI6XCIyNzhcIixcIlRvcFwiOjAuMCxcIkxlZnRcIjowLjAsXCJSaWdodFwiOjAuMCxcIkJvdHRvbVwiOjAuMH0sXCJQYWRkaW5nXCI6e1wiJGlkXCI6XCIyNzlcIixcIlRvcFwiOjAuMCxcIkxlZnRcIjowLjAsXCJSaWdodFwiOjAuMCxcIkJvdHRvbVwiOjAuMH0sXCJCYWNrZ3JvdW5kXCI6e1wiJGlkXCI6XCIyODBcIixcIkNvbG9yXCI6e1wiJGlkXCI6XCIyODFcIixcIkFcIjoxMjcsXCJSXCI6MTU5LFwiR1wiOjQxLFwiQlwiOjU0fX0sXCJJc1Zpc2libGVcIjp0cnVlLFwiV2lkdGhcIjowLjAsXCJIZWlnaHRcIjowLjAsXCJCb3JkZXJTdHlsZVwiOntcIiRpZFwiOlwiMjgyXCIsXCJMaW5lU3R5bGVcIjp7XCIkaWRcIjpcIjI4M1wiLFwiTGluZUNvbG9yXCI6e1wiJGlkXCI6XCIyODRcIixcIkNvbG9yXCI6e1wiJGlkXCI6XCIyODVcIixcIkFcIjoyNTUsXCJSXCI6MjU1LFwiR1wiOjI1NSxcIkJcIjoyNTV9fSxcIkxpbmVXZWlnaHRcIjowLjAsXCJMaW5lVHlwZVwiOjB9LFwiSXNWaXNpYmxlXCI6ZmFsc2V9fX0sXCJCYWNrZ3JvdW5kU3R5bGVcIjp7XCIkaWRcIjpcIjI4NlwiLFwiTWFyZ2luXCI6e1wiJGlkXCI6XCIyODdcIixcIlRvcFwiOjAuMCxcIkxlZnRcIjowLjAsXCJSaWdodFwiOjAuMCxcIkJvdHRvbVwiOjAuMH0sXCJQYWRkaW5nXCI6e1wiJGlkXCI6XCIyODhcIixcIlRvcFwiOjAuMCxcIkxlZnRcIjowLjAsXCJSaWdodFwiOjAuMCxcIkJvdHRvbVwiOjAuMH0sXCJCYWNrZ3JvdW5kXCI6e1wiJGlkXCI6XCIyODlcIixcIkNvbG9yXCI6e1wiJGlkXCI6XCIyOTBcIixcIkFcIjo1MSxcIlJcIjoyMDAsXCJHXCI6MjAwLFwiQlwiOjIwMH19LFwiSXNWaXNpYmxlXCI6dHJ1ZSxcIldpZHRoXCI6MC4wLFwiSGVpZ2h0XCI6MC4wLFwiQm9yZGVyU3R5bGVcIjp7XCIkaWRcIjpcIjI5MVwiLFwiTGluZVN0eWxlXCI6e1wiJGlkXCI6XCIyOTJcIixcIkxpbmVDb2xvclwiOntcIiRpZFwiOlwiMjkzXCIsXCJDb2xvclwiOntcIiRpZFwiOlwiMjk0XCIsXCJBXCI6MjU1LFwiUlwiOjIzNCxcIkdcIjoyMixcIkJcIjozMH19LFwiTGluZVdlaWdodFwiOjIuMCxcIkxpbmVUeXBlXCI6MH0sXCJJc1Zpc2libGVcIjpmYWxzZX19fSxcIkRlZmF1bHRTd2ltbGFuZU1pbGVzdG9uZVN0eWxlXCI6e1wiJGlkXCI6XCIyOTVcIixcIlRpdGxlUG9zaXRpb25cIjowLFwiRGF0ZVBvc2l0aW9uXCI6MixcIlNoYXBlVHlwZVwiOjEzLFwiU2hhcGVTaXplXCI6MCxcIlNwYWNpbmdcIjo1LFwiU2hhcGVTdHlsZVwiOntcIiRpZFwiOlwiMjk2XCIsXCJNYXJnaW5cIjp7XCIkaWRcIjpcIjI5N1wiLFwiVG9wXCI6MC4wLFwiTGVmdFwiOjAuMCxcIlJpZ2h0XCI6MC4wLFwiQm90dG9tXCI6MC4wfSxcIlBhZGRpbmdcIjp7XCIkaWRcIjpcIjI5OFwiLFwiVG9wXCI6MC4wLFwiTGVmdFwiOjAuMCxcIlJpZ2h0XCI6MC4wLFwiQm90dG9tXCI6MC4wfSxcIkJhY2tncm91bmRcIjp7XCIkaWRcIjpcIjI5OVwiLFwiQ29sb3JcIjp7XCIkaWRcIjpcIjMwMFwiLFwiQVwiOjI1NSxcIlJcIjoxNTksXCJHXCI6NDEsXCJCXCI6NTR9fSxcIklzVmlzaWJsZVwiOnRydWUsXCJXaWR0aFwiOjEyLjAsXCJIZWlnaHRcIjoxNC4wLFwiQm9yZGVyU3R5bGVcIjp7XCIkaWRcIjpcIjMwMVwiLFwiTGluZVN0eWxlXCI6e1wiJGlkXCI6XCIzMDJcIixcIkxpbmVDb2xvclwiOntcIiRpZFwiOlwiMzAzXCIsXCJDb2xvclwiOntcIiRpZFwiOlwiMzA0XCIsXCJBXCI6MjU1LFwiUlwiOjIzNCxcIkdcIjoyMixcIkJcIjozMH19LFwiTGluZVdlaWdodFwiOjIuMCxcIkxpbmVUeXBlXCI6MH0sXCJJc1Zpc2libGVcIjpmYWxzZX19LFwiVGl0bGVTdHlsZVwiOntcIiRpZFwiOlwiMzA1XCIsXCJGb250U2V0dGluZ3NcIjp7XCIkaWRcIjpcIjMwNlwiLFwiRm9udFNpemVcIjoxMSxcIkZvbnROYW1lXCI6XCJDYWxpYnJpXCIsXCJJc0JvbGRcIjpmYWxzZSxcIklzSXRhbGljXCI6ZmFsc2UsXCJJc1VuZGVybGluZWRcIjpmYWxzZX0sXCJGb3JlZ3JvdW5kXCI6e1wiJGlkXCI6XCIzMDdcIixcIkNvbG9yXCI6e1wiJGlkXCI6XCIzMDhcIixcIkFcIjoyNTUsXCJSXCI6MCxcIkdcIjowLFwiQlwiOjB9fSxcIkhvcml6b250YWxBbGlnbm1lbnRcIjoyLFwiSXNWaXNpYmxlXCI6dHJ1ZX0sXCJEYXRlU3R5bGVcIjp7XCIkaWRcIjpcIjMwOVwiLFwiRm9udFNldHRpbmdzXCI6e1wiJGlkXCI6XCIzMTBcIixcIkZvbnRTaXplXCI6MTAsXCJGb250TmFtZVwiOlwiQ2FsaWJyaVwiLFwiSXNCb2xkXCI6ZmFsc2UsXCJJc0l0YWxpY1wiOmZhbHNlLFwiSXNVbmRlcmxpbmVkXCI6ZmFsc2V9LFwiRm9yZWdyb3VuZFwiOntcIiRpZFwiOlwiMzExXCIsXCJDb2xvclwiOntcIiRpZFwiOlwiMzEyXCIsXCJBXCI6MjU1LFwiUlwiOjUwLFwiR1wiOjUwLFwiQlwiOjUwfX0sXCJIb3Jpem9udGFsQWxpZ25tZW50XCI6MCxcIklzVmlzaWJsZVwiOnRydWV9LFwiRGF0ZUZvcm1hdFwiOntcIiRpZFwiOlwiMzEzXCIsXCJGb3JtYXRTdHJpbmdcIjpcIk1NTSBkXCIsXCJTZXBhcmF0b3JcIjpcIi9cIixcIlVzZUludGVybmF0aW9uYWxEYXRlRm9ybWF0XCI6ZmFsc2UsXCJEYXRlSXNWaXNpYmxlXCI6dHJ1ZSxcIlRpbWVJc1Zpc2libGVcIjpmYWxzZSxcIkhvdXJEaWdpdHNcIjoxLFwiQW1QbURlc2lnbmF0b3JcIjoyLFwiVHJpbTAwTWludXRlc1wiOmZhbHNlfSxcIldlZWtOdW1iZXJpbmdcIjp7XCIkaWRcIjpcIjMxNFwiLFwiRm9ybWF0XCI6MCxcIklzVmlzaWJsZVwiOmZhbHNlLFwiTGFzdEtub3duVmlzaWJpbGl0eVN0YXRlXCI6ZmFsc2V9fSxcIkRlZmF1bHRTd2ltbGFuZVRhc2tTdHlsZVwiOntcIiRpZFwiOlwiMzE1XCIsXCJTaGFwZVwiOjQsXCJTaGFwZVRoaWNrbmVzc1wiOjAsXCJEdXJhdGlvbkZvcm1hdFwiOjAsXCJQZXJjZW50YWdlQ29tcGxldGVUZXh0U3R5bGVcIjp7XCIkaWRcIjpcIjMxNlwiLFwiRm9udFNldHRpbmdzXCI6e1wiJGlkXCI6XCIzMTdcIixcIkZvbnRTaXplXCI6MTAsXCJGb250TmFtZVwiOlwiQ2FsaWJyaVwiLFwiSXNCb2xkXCI6ZmFsc2UsXCJJc0l0YWxpY1wiOmZhbHNlLFwiSXNVbmRlcmxpbmVkXCI6ZmFsc2V9LFwiRm9yZWdyb3VuZFwiOntcIiRpZFwiOlwiMzE4XCIsXCJDb2xvclwiOntcIiRpZFwiOlwiMzE5XCIsXCJBXCI6MjU1LFwiUlwiOjIzMixcIkdcIjoyMzIsXCJCXCI6MjMyfX0sXCJIb3Jpem9udGFsQWxpZ25tZW50XCI6MSxcIklzVmlzaWJsZVwiOnRydWV9LFwiUGVyY2VudGFnZUNvbXBsZXRlSGlnaGxpZ2h0U3R5bGVcIjp7XCIkaWRcIjpcIjMyMFwiLFwiQmFja2dyb3VuZFwiOntcIiRpZFwiOlwiMzIxXCIsXCJDb2xvclwiOntcIiRpZFwiOlwiMzIyXCIsXCJBXCI6ODksXCJSXCI6MCxcIkdcIjowLFwiQlwiOjB9fX0sXCJEdXJhdGlvblN0eWxlXCI6e1wiJGlkXCI6XCIzMjNcIixcIkZvbnRTZXR0aW5nc1wiOntcIiRpZFwiOlwiMzI0XCIsXCJGb250U2l6ZVwiOjEwLFwiRm9udE5hbWVcIjpcIkNhbGlicmlcIixcIklzQm9sZFwiOmZhbHNlLFwiSXNJdGFsaWNcIjpmYWxzZSxcIklzVW5kZXJsaW5lZFwiOmZhbHNlfSxcIkZvcmVncm91bmRcIjp7XCIkaWRcIjpcIjMyNVwiLFwiQ29sb3JcIjp7XCIkaWRcIjpcIjMyNlwiLFwiQVwiOjI1NSxcIlJcIjo1MCxcIkdcIjo1MCxcIkJcIjo1MH19LFwiSG9yaXpvbnRhbEFsaWdubWVudFwiOjAsXCJJc1Zpc2libGVcIjpmYWxzZX0sXCJNYXJnaW5cIjp7XCIkaWRcIjpcIjMyN1wiLFwiVG9wXCI6MC4wLFwiTGVmdFwiOjAuMCxcIlJpZ2h0XCI6MC4wLFwiQm90dG9tXCI6MC4wfSxcIlN0YXJ0RGF0ZVBvc2l0aW9uXCI6MyxcIkVuZERhdGVQb3NpdGlvblwiOjMsXCJUaXRsZVBvc2l0aW9uXCI6NCxcIkR1cmF0aW9uUG9zaXRpb25cIjowLFwiUGVyY2VudGFnZUNvbXBsZXRlZFBvc2l0aW9uXCI6MixcIlNwYWNpbmdcIjozLFwiU2hhcGVTdHlsZVwiOntcIiRpZFwiOlwiMzI4XCIsXCJNYXJnaW5cIjp7XCIkaWRcIjpcIjMyOVwiLFwiVG9wXCI6MC4wLFwiTGVmdFwiOjQuMCxcIlJpZ2h0XCI6NC4wLFwiQm90dG9tXCI6MC4wfSxcIlBhZGRpbmdcIjp7XCIkaWRcIjpcIjMzMFwiLFwiVG9wXCI6MC4wLFwiTGVmdFwiOjAuMCxcIlJpZ2h0XCI6MC4wLFwiQm90dG9tXCI6MC4wfSxcIkJhY2tncm91bmRcIjp7XCIkaWRcIjpcIjMzMVwiLFwiQ29sb3JcIjp7XCIkaWRcIjpcIjMzMlwiLFwiQVwiOjI1NSxcIlJcIjoxNTksXCJHXCI6NDEsXCJCXCI6NTR9fSxcIklzVmlzaWJsZVwiOnRydWUsXCJXaWR0aFwiOjAuMCxcIkhlaWdodFwiOjEwLjAsXCJCb3JkZXJTdHlsZVwiOntcIiRpZFwiOlwiMzMzXCIsXCJMaW5lU3R5bGVcIjp7XCIkaWRcIjpcIjMzNFwiLFwiTGluZUNvbG9yXCI6e1wiJGlkXCI6XCIzMzVcIixcIkNvbG9yXCI6e1wiJGlkXCI6XCIzMzZcIixcIkFcIjoyNTUsXCJSXCI6MjM0LFwiR1wiOjIyLFwiQlwiOjMwfX0sXCJMaW5lV2VpZ2h0XCI6Mi4wLFwiTGluZVR5cGVcIjowfSxcIklzVmlzaWJsZVwiOmZhbHNlfX0sXCJUaXRsZVN0eWxlXCI6e1wiJGlkXCI6XCIzMzdcIixcIkZvbnRTZXR0aW5nc1wiOntcIiRpZFwiOlwiMzM4XCIsXCJGb250U2l6ZVwiOjExLFwiRm9udE5hbWVcIjpcIkNhbGlicmlcIixcIklzQm9sZFwiOmZhbHNlLFwiSXNJdGFsaWNcIjpmYWxzZSxcIklzVW5kZXJsaW5lZFwiOmZhbHNlfSxcIkZvcmVncm91bmRcIjp7XCIkaWRcIjpcIjMzOVwiLFwiQ29sb3JcIjp7XCIkaWRcIjpcIjM0MFwiLFwiQVwiOjI1NSxcIlJcIjowLFwiR1wiOjAsXCJCXCI6MH19LFwiSG9yaXpvbnRhbEFsaWdubWVudFwiOjAsXCJJc1Zpc2libGVcIjp0cnVlfSxcIkRhdGVTdHlsZVwiOntcIiRpZFwiOlwiMzQxXCIsXCJGb250U2V0dGluZ3NcIjp7XCIkaWRcIjpcIjM0MlwiLFwiRm9udFNpemVcIjoxMCxcIkZvbnROYW1lXCI6XCJDYWxpYnJpXCIsXCJJc0JvbGRcIjpmYWxzZSxcIklzSXRhbGljXCI6ZmFsc2UsXCJJc1VuZGVybGluZWRcIjpmYWxzZX0sXCJGb3JlZ3JvdW5kXCI6e1wiJGlkXCI6XCIzNDNcIixcIkNvbG9yXCI6e1wiJGlkXCI6XCIzNDRcIixcIkFcIjoyNTUsXCJSXCI6NTAsXCJHXCI6NTAsXCJCXCI6NTB9fSxcIkhvcml6b250YWxBbGlnbm1lbnRcIjoyLFwiSXNWaXNpYmxlXCI6dHJ1ZX0sXCJEYXRlRm9ybWF0XCI6e1wiJGlkXCI6XCIzNDVcIixcIkZvcm1hdFN0cmluZ1wiOlwiTU1NIGRcIixcIlNlcGFyYXRvclwiOlwiL1wiLFwiVXNlSW50ZXJuYXRpb25hbERhdGVGb3JtYXRcIjpmYWxzZSxcIkRhdGVJc1Zpc2libGVcIjp0cnVlLFwiVGltZUlzVmlzaWJsZVwiOmZhbHNlLFwiSG91ckRpZ2l0c1wiOjEsXCJBbVBtRGVzaWduYXRvclwiOjIsXCJUcmltMDBNaW51dGVzXCI6ZmFsc2V9LFwiV2Vla051bWJlcmluZ1wiOntcIiRpZFwiOlwiMzQ2XCIsXCJGb3JtYXRcIjowLFwiSXNWaXNpYmxlXCI6ZmFsc2UsXCJMYXN0S25vd25WaXNpYmlsaXR5U3RhdGVcIjpmYWxzZX19LFwiRGVmYXVsdFN3aW1sYW5lTW90U3R5bGVcIjp7XCIkaWRcIjpcIjM0N1wiLFwiU2hhcGVcIjoyLFwiU2hhcGVTaXplXCI6MCxcIkRldGFpbHNTcGFjaW5nXCI6MC4wLFwiUGFkZGluZ1wiOntcIiRpZFwiOlwiMzQ4XCIsXCJUb3BcIjo1LjAsXCJMZWZ0XCI6My4wLFwiUmlnaHRcIjowLjAsXCJCb3R0b21cIjoyLjB9LFwiUG9zaXRpb25PblRhc2tcIjoxLFwiU2hhcGVTdHlsZVwiOntcIiRpZFwiOlwiMzQ5XCIsXCJNYXJnaW5cIjp7XCIkaWRcIjpcIjM1MFwiLFwiVG9wXCI6MC4wLFwiTGVmdFwiOjAuMCxcIlJpZ2h0XCI6MC4wLFwiQm90dG9tXCI6MC4wfSxcIlBhZGRpbmdcIjp7XCIkaWRcIjpcIjM1MVwiLFwiVG9wXCI6MC4wLFwiTGVmdFwiOjAuMCxcIlJpZ2h0XCI6MC4wLFwiQm90dG9tXCI6MC4wfSxcIkJhY2tncm91bmRcIjp7XCIkaWRcIjpcIjM1MlwiLFwiQ29sb3JcIjp7XCIkaWRcIjpcIjM1M1wiLFwiQVwiOjI1NSxcIlJcIjoxMTksXCJHXCI6MzAsXCJCXCI6NDB9fSxcIklzVmlzaWJsZVwiOnRydWUsXCJXaWR0aFwiOjEyLjAsXCJIZWlnaHRcIjoxNC4wLFwiQm9yZGVyU3R5bGVcIjp7XCIkaWRcIjpcIjM1NFwiLFwiTGluZVN0eWxlXCI6e1wiJGlkXCI6XCIzNTVcIixcIkxpbmVDb2xvclwiOntcIiRpZFwiOlwiMzU2XCIsXCJDb2xvclwiOntcIiRpZFwiOlwiMzU3XCIsXCJBXCI6MjU1LFwiUlwiOjI1NSxcIkdcIjoyNTUsXCJCXCI6MjU1fX0sXCJMaW5lV2VpZ2h0XCI6MC4wLFwiTGluZVR5cGVcIjowfSxcIklzVmlzaWJsZVwiOmZhbHNlfX0sXCJUaXRsZVN0eWxlXCI6e1wiJGlkXCI6XCIzNThcIixcIkZvbnRTZXR0aW5nc1wiOntcIiRpZFwiOlwiMzU5XCIsXCJGb250U2l6ZVwiOjExLFwiRm9udE5hbWVcIjpcIkNhbGlicmlcIixcIklzQm9sZFwiOmZhbHNlLFwiSXNJdGFsaWNcIjpmYWxzZSxcIklzVW5kZXJsaW5lZFwiOmZhbHNlfSxcIkZvcmVncm91bmRcIjp7XCIkaWRcIjpcIjM2MFwiLFwiQ29sb3JcIjp7XCIkaWRcIjpcIjM2MVwiLFwiQVwiOjI1NSxcIlJcIjowLFwiR1wiOjAsXCJCXCI6MH19LFwiSG9yaXpvbnRhbEFsaWdubWVudFwiOjEsXCJJc1Zpc2libGVcIjp0cnVlfSxcIkRhdGVTdHlsZVwiOntcIiRpZFwiOlwiMzYyXCIsXCJGb250U2V0dGluZ3NcIjp7XCIkaWRcIjpcIjM2M1wiLFwiRm9udFNpemVcIjoxMCxcIkZvbnROYW1lXCI6XCJDYWxpYnJpXCIsXCJJc0JvbGRcIjpmYWxzZSxcIklzSXRhbGljXCI6ZmFsc2UsXCJJc1VuZGVybGluZWRcIjpmYWxzZX0sXCJGb3JlZ3JvdW5kXCI6e1wiJGlkXCI6XCIzNjRcIixcIkNvbG9yXCI6e1wiJGlkXCI6XCIzNjVcIixcIkFcIjoyNTUsXCJSXCI6NTAsXCJHXCI6NTAsXCJCXCI6NTB9fSxcIkhvcml6b250YWxBbGlnbm1lbnRcIjoxLFwiSXNWaXNpYmxlXCI6dHJ1ZX0sXCJEYXRlRm9ybWF0XCI6e1wiJGlkXCI6XCIzNjZcIixcIkZvcm1hdFN0cmluZ1wiOlwiTU1NIGRcIixcIlNlcGFyYXRvclwiOlwiL1wiLFwiVXNlSW50ZXJuYXRpb25hbERhdGVGb3JtYXRcIjpmYWxzZSxcIkRhdGVJc1Zpc2libGVcIjp0cnVlLFwiVGltZUlzVmlzaWJsZVwiOmZhbHNlLFwiSG91ckRpZ2l0c1wiOjEsXCJBbVBtRGVzaWduYXRvclwiOjIsXCJUcmltMDBNaW51dGVzXCI6ZmFsc2V9LFwiV2Vla051bWJlcmluZ1wiOntcIiRpZFwiOlwiMzY3XCIsXCJGb3JtYXRcIjowLFwiSXNWaXNpYmxlXCI6ZmFsc2UsXCJMYXN0S25vd25WaXNpYmlsaXR5U3RhdGVcIjpmYWxzZX19fSx7XCIkaWRcIjpcIjM2OFwiLFwiU3R5bGVJZFwiOlwiYjI0ZjgwNDUtZjY5Yi00YTQzLTgyOWYtYTU2NTAzZmRjZDY5XCIsXCJOYW1lXCI6XCJTd2ltbGFuZSBTdHlsZSAzXCIsXCJIZWFkZXJTdHlsZVwiOntcIiRpZFwiOlwiMzY5XCIsXCJUZXh0U3R5bGVcIjp7XCIkaWRcIjpcIjM3MFwiLFwiRm9udFNldHRpbmdzXCI6e1wiJGlkXCI6XCIzNzFcIixcIkZvbnRTaXplXCI6MTEsXCJGb250TmFtZVwiOlwiQ2FsaWJyaVwiLFwiSXNCb2xkXCI6ZmFsc2UsXCJJc0l0YWxpY1wiOmZhbHNlLFwiSXNVbmRlcmxpbmVkXCI6ZmFsc2V9LFwiRm9yZWdyb3VuZFwiOntcIiRpZFwiOlwiMzcyXCIsXCJDb2xvclwiOntcIiRpZFwiOlwiMzczXCIsXCJBXCI6MjU1LFwiUlwiOjI1NSxcIkdcIjoyNTUsXCJCXCI6MjU1fX0sXCJIb3Jpem9udGFsQWxpZ25tZW50XCI6MSxcIklzVmlzaWJsZVwiOnRydWV9LFwiUmVjdGFuZ2xlU3R5bGVcIjp7XCIkaWRcIjpcIjM3NFwiLFwiTWFyZ2luXCI6e1wiJGlkXCI6XCIzNzVcIixcIlRvcFwiOjAuMCxcIkxlZnRcIjowLjAsXCJSaWdodFwiOjAuMCxcIkJvdHRvbVwiOjAuMH0sXCJQYWRkaW5nXCI6e1wiJGlkXCI6XCIzNzZcIixcIlRvcFwiOjAuMCxcIkxlZnRcIjowLjAsXCJSaWdodFwiOjAuMCxcIkJvdHRvbVwiOjAuMH0sXCJCYWNrZ3JvdW5kXCI6e1wiJGlkXCI6XCIzNzdcIixcIkNvbG9yXCI6e1wiJGlkXCI6XCIzNzhcIixcIkFcIjoyNTUsXCJSXCI6MjcsXCJHXCI6ODgsXCJCXCI6MTI0fX0sXCJJc1Zpc2libGVcIjp0cnVlLFwiV2lkdGhcIjowLjAsXCJIZWlnaHRcIjowLjAsXCJCb3JkZXJTdHlsZVwiOntcIiRpZFwiOlwiMzc5XCIsXCJMaW5lU3R5bGVcIjp7XCIkaWRcIjpcIjM4MFwiLFwiTGluZUNvbG9yXCI6e1wiJGlkXCI6XCIzODFcIixcIkNvbG9yXCI6e1wiJGlkXCI6XCIzODJcIixcIkFcIjoyNTUsXCJSXCI6MjU1LFwiR1wiOjI1NSxcIkJcIjoyNTV9fSxcIkxpbmVXZWlnaHRcIjowLjAsXCJMaW5lVHlwZVwiOjB9LFwiSXNWaXNpYmxlXCI6ZmFsc2V9fX0sXCJCYWNrZ3JvdW5kU3R5bGVcIjp7XCIkaWRcIjpcIjM4M1wiLFwiTWFyZ2luXCI6e1wiJGlkXCI6XCIzODRcIixcIlRvcFwiOjAuMCxcIkxlZnRcIjowLjAsXCJSaWdodFwiOjAuMCxcIkJvdHRvbVwiOjAuMH0sXCJQYWRkaW5nXCI6e1wiJGlkXCI6XCIzODVcIixcIlRvcFwiOjAuMCxcIkxlZnRcIjowLjAsXCJSaWdodFwiOjAuMCxcIkJvdHRvbVwiOjAuMH0sXCJCYWNrZ3JvdW5kXCI6e1wiJGlkXCI6XCIzODZcIixcIkNvbG9yXCI6e1wiJGlkXCI6XCIzODdcIixcIkFcIjo1MSxcIlJcIjoyMDAsXCJHXCI6MjAwLFwiQlwiOjIwMH19LFwiSXNWaXNpYmxlXCI6dHJ1ZSxcIldpZHRoXCI6MC4wLFwiSGVpZ2h0XCI6MC4wLFwiQm9yZGVyU3R5bGVcIjp7XCIkaWRcIjpcIjM4OFwiLFwiTGluZVN0eWxlXCI6e1wiJGlkXCI6XCIzODlcIixcIkxpbmVDb2xvclwiOntcIiRpZFwiOlwiMzkwXCIsXCJDb2xvclwiOntcIiRpZFwiOlwiMzkxXCIsXCJBXCI6MjU1LFwiUlwiOjIzNCxcIkdcIjoyMixcIkJcIjozMH19LFwiTGluZVdlaWdodFwiOjIuMCxcIkxpbmVUeXBlXCI6MH0sXCJJc1Zpc2libGVcIjpmYWxzZX19LFwiSXNBYm92ZVRpbWViYW5kXCI6ZmFsc2UsXCJTcGFjaW5nXCI6MixcIkRlZmF1bHRTd2ltbGFuZUFjdGl2aXR5U3R5bGVcIjp7XCIkaWRcIjpcIjM5MlwiLFwiSGVhZGVyU3R5bGVcIjp7XCIkaWRcIjpcIjM5M1wiLFwiVGV4dFN0eWxlXCI6e1wiJGlkXCI6XCIzOTRcIixcIkZvbnRTZXR0aW5nc1wiOntcIiRpZFwiOlwiMzk1XCIsXCJGb250U2l6ZVwiOjExLFwiRm9udE5hbWVcIjpcIkNhbGlicmlcIixcIklzQm9sZFwiOmZhbHNlLFwiSXNJdGFsaWNcIjpmYWxzZSxcIklzVW5kZXJsaW5lZFwiOmZhbHNlfSxcIkZvcmVncm91bmRcIjp7XCIkaWRcIjpcIjM5NlwiLFwiQ29sb3JcIjp7XCIkaWRcIjpcIjM5N1wiLFwiQVwiOjI1NSxcIlJcIjowLFwiR1wiOjAsXCJCXCI6MH19LFwiSG9yaXpvbnRhbEFsaWdubWVudFwiOjAsXCJJc1Zpc2libGVcIjp0cnVlfSxcIlJlY3RhbmdsZVN0eWxlXCI6e1wiJGlkXCI6XCIzOThcIixcIk1hcmdpblwiOntcIiRpZFwiOlwiMzk5XCIsXCJUb3BcIjowLjAsXCJMZWZ0XCI6MC4wLFwiUmlnaHRcIjowLjAsXCJCb3R0b21cIjowLjB9LFwiUGFkZGluZ1wiOntcIiRpZFwiOlwiNDAwXCIsXCJUb3BcIjowLjAsXCJMZWZ0XCI6MC4wLFwiUmlnaHRcIjowLjAsXCJCb3R0b21cIjowLjB9LFwiQmFja2dyb3VuZFwiOntcIiRpZFwiOlwiNDAxXCIsXCJDb2xvclwiOntcIiRpZFwiOlwiNDAyXCIsXCJBXCI6MTI3LFwiUlwiOjI3LFwiR1wiOjg4LFwiQlwiOjEyNH19LFwiSXNWaXNpYmxlXCI6dHJ1ZSxcIldpZHRoXCI6MC4wLFwiSGVpZ2h0XCI6MC4wLFwiQm9yZGVyU3R5bGVcIjp7XCIkaWRcIjpcIjQwM1wiLFwiTGluZVN0eWxlXCI6e1wiJGlkXCI6XCI0MDRcIixcIkxpbmVDb2xvclwiOntcIiRpZFwiOlwiNDA1XCIsXCJDb2xvclwiOntcIiRpZFwiOlwiNDA2XCIsXCJBXCI6MjU1LFwiUlwiOjI1NSxcIkdcIjoyNTUsXCJCXCI6MjU1fX0sXCJMaW5lV2VpZ2h0XCI6MC4wLFwiTGluZVR5cGVcIjowfSxcIklzVmlzaWJsZVwiOmZhbHNlfX19LFwiQmFja2dyb3VuZFN0eWxlXCI6e1wiJGlkXCI6XCI0MDdcIixcIk1hcmdpblwiOntcIiRpZFwiOlwiNDA4XCIsXCJUb3BcIjowLjAsXCJMZWZ0XCI6MC4wLFwiUmlnaHRcIjowLjAsXCJCb3R0b21cIjowLjB9LFwiUGFkZGluZ1wiOntcIiRpZFwiOlwiNDA5XCIsXCJUb3BcIjowLjAsXCJMZWZ0XCI6MC4wLFwiUmlnaHRcIjowLjAsXCJCb3R0b21cIjowLjB9LFwiQmFja2dyb3VuZFwiOntcIiRpZFwiOlwiNDEwXCIsXCJDb2xvclwiOntcIiRpZFwiOlwiNDExXCIsXCJBXCI6NTEsXCJSXCI6MjAwLFwiR1wiOjIwMCxcIkJcIjoyMDB9fSxcIklzVmlzaWJsZVwiOnRydWUsXCJXaWR0aFwiOjAuMCxcIkhlaWdodFwiOjAuMCxcIkJvcmRlclN0eWxlXCI6e1wiJGlkXCI6XCI0MTJcIixcIkxpbmVTdHlsZVwiOntcIiRpZFwiOlwiNDEzXCIsXCJMaW5lQ29sb3JcIjp7XCIkaWRcIjpcIjQxNFwiLFwiQ29sb3JcIjp7XCIkaWRcIjpcIjQxNVwiLFwiQVwiOjI1NSxcIlJcIjoyMzQsXCJHXCI6MjIsXCJCXCI6MzB9fSxcIkxpbmVXZWlnaHRcIjoyLjAsXCJMaW5lVHlwZVwiOjB9LFwiSXNWaXNpYmxlXCI6ZmFsc2V9fX0sXCJEZWZhdWx0U3dpbWxhbmVNaWxlc3RvbmVTdHlsZVwiOntcIiRpZFwiOlwiNDE2XCIsXCJUaXRsZVBvc2l0aW9uXCI6MCxcIkRhdGVQb3NpdGlvblwiOjIsXCJTaGFwZVR5cGVcIjoxMyxcIlNoYXBlU2l6ZVwiOjAsXCJTcGFjaW5nXCI6NSxcIlNoYXBlU3R5bGVcIjp7XCIkaWRcIjpcIjQxN1wiLFwiTWFyZ2luXCI6e1wiJGlkXCI6XCI0MThcIixcIlRvcFwiOjAuMCxcIkxlZnRcIjowLjAsXCJSaWdodFwiOjAuMCxcIkJvdHRvbVwiOjAuMH0sXCJQYWRkaW5nXCI6e1wiJGlkXCI6XCI0MTlcIixcIlRvcFwiOjAuMCxcIkxlZnRcIjowLjAsXCJSaWdodFwiOjAuMCxcIkJvdHRvbVwiOjAuMH0sXCJCYWNrZ3JvdW5kXCI6e1wiJGlkXCI6XCI0MjBcIixcIkNvbG9yXCI6e1wiJGlkXCI6XCI0MjFcIixcIkFcIjoyNTUsXCJSXCI6MjcsXCJHXCI6ODgsXCJCXCI6MTI0fX0sXCJJc1Zpc2libGVcIjp0cnVlLFwiV2lkdGhcIjoxMi4wLFwiSGVpZ2h0XCI6MTQuMCxcIkJvcmRlclN0eWxlXCI6e1wiJGlkXCI6XCI0MjJcIixcIkxpbmVTdHlsZVwiOntcIiRpZFwiOlwiNDIzXCIsXCJMaW5lQ29sb3JcIjp7XCIkaWRcIjpcIjQyNFwiLFwiQ29sb3JcIjp7XCIkaWRcIjpcIjQyNVwiLFwiQVwiOjI1NSxcIlJcIjoyMzQsXCJHXCI6MjIsXCJCXCI6MzB9fSxcIkxpbmVXZWlnaHRcIjoyLjAsXCJMaW5lVHlwZVwiOjB9LFwiSXNWaXNpYmxlXCI6ZmFsc2V9fSxcIlRpdGxlU3R5bGVcIjp7XCIkaWRcIjpcIjQyNlwiLFwiRm9udFNldHRpbmdzXCI6e1wiJGlkXCI6XCI0MjdcIixcIkZvbnRTaXplXCI6MTEsXCJGb250TmFtZVwiOlwiQ2FsaWJyaVwiLFwiSXNCb2xkXCI6ZmFsc2UsXCJJc0l0YWxpY1wiOmZhbHNlLFwiSXNVbmRlcmxpbmVkXCI6ZmFsc2V9LFwiRm9yZWdyb3VuZFwiOntcIiRpZFwiOlwiNDI4XCIsXCJDb2xvclwiOntcIiRpZFwiOlwiNDI5XCIsXCJBXCI6MjU1LFwiUlwiOjAsXCJHXCI6MCxcIkJcIjowfX0sXCJIb3Jpem9udGFsQWxpZ25tZW50XCI6MixcIklzVmlzaWJsZVwiOnRydWV9LFwiRGF0ZVN0eWxlXCI6e1wiJGlkXCI6XCI0MzBcIixcIkZvbnRTZXR0aW5nc1wiOntcIiRpZFwiOlwiNDMxXCIsXCJGb250U2l6ZVwiOjEwLFwiRm9udE5hbWVcIjpcIkNhbGlicmlcIixcIklzQm9sZFwiOmZhbHNlLFwiSXNJdGFsaWNcIjpmYWxzZSxcIklzVW5kZXJsaW5lZFwiOmZhbHNlfSxcIkZvcmVncm91bmRcIjp7XCIkaWRcIjpcIjQzMlwiLFwiQ29sb3JcIjp7XCIkaWRcIjpcIjQzM1wiLFwiQVwiOjI1NSxcIlJcIjo1MCxcIkdcIjo1MCxcIkJcIjo1MH19LFwiSG9yaXpvbnRhbEFsaWdubWVudFwiOjAsXCJJc1Zpc2libGVcIjp0cnVlfSxcIkRhdGVGb3JtYXRcIjp7XCIkaWRcIjpcIjQzNFwiLFwiRm9ybWF0U3RyaW5nXCI6XCJNTU0gZFwiLFwiU2VwYXJhdG9yXCI6XCIvXCIsXCJVc2VJbnRlcm5hdGlvbmFsRGF0ZUZvcm1hdFwiOmZhbHNlLFwiRGF0ZUlzVmlzaWJsZVwiOnRydWUsXCJUaW1lSXNWaXNpYmxlXCI6ZmFsc2UsXCJIb3VyRGlnaXRzXCI6MSxcIkFtUG1EZXNpZ25hdG9yXCI6MixcIlRyaW0wME1pbnV0ZXNcIjpmYWxzZX0sXCJXZWVrTnVtYmVyaW5nXCI6e1wiJGlkXCI6XCI0MzVcIixcIkZvcm1hdFwiOjAsXCJJc1Zpc2libGVcIjpmYWxzZSxcIkxhc3RLbm93blZpc2liaWxpdHlTdGF0ZVwiOmZhbHNlfX0sXCJEZWZhdWx0U3dpbWxhbmVUYXNrU3R5bGVcIjp7XCIkaWRcIjpcIjQzNlwiLFwiU2hhcGVcIjo0LFwiU2hhcGVUaGlja25lc3NcIjowLFwiRHVyYXRpb25Gb3JtYXRcIjowLFwiUGVyY2VudGFnZUNvbXBsZXRlVGV4dFN0eWxlXCI6e1wiJGlkXCI6XCI0MzdcIixcIkZvbnRTZXR0aW5nc1wiOntcIiRpZFwiOlwiNDM4XCIsXCJGb250U2l6ZVwiOjEwLFwiRm9udE5hbWVcIjpcIkNhbGlicmlcIixcIklzQm9sZFwiOmZhbHNlLFwiSXNJdGFsaWNcIjpmYWxzZSxcIklzVW5kZXJsaW5lZFwiOmZhbHNlfSxcIkZvcmVncm91bmRcIjp7XCIkaWRcIjpcIjQzOVwiLFwiQ29sb3JcIjp7XCIkaWRcIjpcIjQ0MFwiLFwiQVwiOjI1NSxcIlJcIjoyMzIsXCJHXCI6MjMyLFwiQlwiOjIzMn19LFwiSG9yaXpvbnRhbEFsaWdubWVudFwiOjEsXCJJc1Zpc2libGVcIjp0cnVlfSxcIlBlcmNlbnRhZ2VDb21wbGV0ZUhpZ2hsaWdodFN0eWxlXCI6e1wiJGlkXCI6XCI0NDFcIixcIkJhY2tncm91bmRcIjp7XCIkaWRcIjpcIjQ0MlwiLFwiQ29sb3JcIjp7XCIkaWRcIjpcIjQ0M1wiLFwiQVwiOjg5LFwiUlwiOjAsXCJHXCI6MCxcIkJcIjowfX19LFwiRHVyYXRpb25TdHlsZVwiOntcIiRpZFwiOlwiNDQ0XCIsXCJGb250U2V0dGluZ3NcIjp7XCIkaWRcIjpcIjQ0NVwiLFwiRm9udFNpemVcIjoxMCxcIkZvbnROYW1lXCI6XCJDYWxpYnJpXCIsXCJJc0JvbGRcIjpmYWxzZSxcIklzSXRhbGljXCI6ZmFsc2UsXCJJc1VuZGVybGluZWRcIjpmYWxzZX0sXCJGb3JlZ3JvdW5kXCI6e1wiJGlkXCI6XCI0NDZcIixcIkNvbG9yXCI6e1wiJGlkXCI6XCI0NDdcIixcIkFcIjoyNTUsXCJSXCI6NTAsXCJHXCI6NTAsXCJCXCI6NTB9fSxcIkhvcml6b250YWxBbGlnbm1lbnRcIjowLFwiSXNWaXNpYmxlXCI6ZmFsc2V9LFwiTWFyZ2luXCI6e1wiJGlkXCI6XCI0NDhcIixcIlRvcFwiOjAuMCxcIkxlZnRcIjowLjAsXCJSaWdodFwiOjAuMCxcIkJvdHRvbVwiOjAuMH0sXCJTdGFydERhdGVQb3NpdGlvblwiOjMsXCJFbmREYXRlUG9zaXRpb25cIjozLFwiVGl0bGVQb3NpdGlvblwiOjQsXCJEdXJhdGlvblBvc2l0aW9uXCI6MCxcIlBlcmNlbnRhZ2VDb21wbGV0ZWRQb3NpdGlvblwiOjIsXCJTcGFjaW5nXCI6MyxcIlNoYXBlU3R5bGVcIjp7XCIkaWRcIjpcIjQ0OVwiLFwiTWFyZ2luXCI6e1wiJGlkXCI6XCI0NTBcIixcIlRvcFwiOjAuMCxcIkxlZnRcIjo0LjAsXCJSaWdodFwiOjQuMCxcIkJvdHRvbVwiOjAuMH0sXCJQYWRkaW5nXCI6e1wiJGlkXCI6XCI0NTFcIixcIlRvcFwiOjAuMCxcIkxlZnRcIjowLjAsXCJSaWdodFwiOjAuMCxcIkJvdHRvbVwiOjAuMH0sXCJCYWNrZ3JvdW5kXCI6e1wiJGlkXCI6XCI0NTJcIixcIkNvbG9yXCI6e1wiJGlkXCI6XCI0NTNcIixcIkFcIjoyNTUsXCJSXCI6MjcsXCJHXCI6ODgsXCJCXCI6MTI0fX0sXCJJc1Zpc2libGVcIjp0cnVlLFwiV2lkdGhcIjowLjAsXCJIZWlnaHRcIjoxMC4wLFwiQm9yZGVyU3R5bGVcIjp7XCIkaWRcIjpcIjQ1NFwiLFwiTGluZVN0eWxlXCI6e1wiJGlkXCI6XCI0NTVcIixcIkxpbmVDb2xvclwiOntcIiRpZFwiOlwiNDU2XCIsXCJDb2xvclwiOntcIiRpZFwiOlwiNDU3XCIsXCJBXCI6MjU1LFwiUlwiOjIzNCxcIkdcIjoyMixcIkJcIjozMH19LFwiTGluZVdlaWdodFwiOjIuMCxcIkxpbmVUeXBlXCI6MH0sXCJJc1Zpc2libGVcIjpmYWxzZX19LFwiVGl0bGVTdHlsZVwiOntcIiRpZFwiOlwiNDU4XCIsXCJGb250U2V0dGluZ3NcIjp7XCIkaWRcIjpcIjQ1OVwiLFwiRm9udFNpemVcIjoxMSxcIkZvbnROYW1lXCI6XCJDYWxpYnJpXCIsXCJJc0JvbGRcIjpmYWxzZSxcIklzSXRhbGljXCI6ZmFsc2UsXCJJc1VuZGVybGluZWRcIjpmYWxzZX0sXCJGb3JlZ3JvdW5kXCI6e1wiJGlkXCI6XCI0NjBcIixcIkNvbG9yXCI6e1wiJGlkXCI6XCI0NjFcIixcIkFcIjoyNTUsXCJSXCI6MCxcIkdcIjowLFwiQlwiOjB9fSxcIkhvcml6b250YWxBbGlnbm1lbnRcIjowLFwiSXNWaXNpYmxlXCI6dHJ1ZX0sXCJEYXRlU3R5bGVcIjp7XCIkaWRcIjpcIjQ2MlwiLFwiRm9udFNldHRpbmdzXCI6e1wiJGlkXCI6XCI0NjNcIixcIkZvbnRTaXplXCI6MTAsXCJGb250TmFtZVwiOlwiQ2FsaWJyaVwiLFwiSXNCb2xkXCI6ZmFsc2UsXCJJc0l0YWxpY1wiOmZhbHNlLFwiSXNVbmRlcmxpbmVkXCI6ZmFsc2V9LFwiRm9yZWdyb3VuZFwiOntcIiRpZFwiOlwiNDY0XCIsXCJDb2xvclwiOntcIiRpZFwiOlwiNDY1XCIsXCJBXCI6MjU1LFwiUlwiOjUwLFwiR1wiOjUwLFwiQlwiOjUwfX0sXCJIb3Jpem9udGFsQWxpZ25tZW50XCI6MixcIklzVmlzaWJsZVwiOnRydWV9LFwiRGF0ZUZvcm1hdFwiOntcIiRpZFwiOlwiNDY2XCIsXCJGb3JtYXRTdHJpbmdcIjpcIk1NTSBkXCIsXCJTZXBhcmF0b3JcIjpcIi9cIixcIlVzZUludGVybmF0aW9uYWxEYXRlRm9ybWF0XCI6ZmFsc2UsXCJEYXRlSXNWaXNpYmxlXCI6dHJ1ZSxcIlRpbWVJc1Zpc2libGVcIjpmYWxzZSxcIkhvdXJEaWdpdHNcIjoxLFwiQW1QbURlc2lnbmF0b3JcIjoyLFwiVHJpbTAwTWludXRlc1wiOmZhbHNlfSxcIldlZWtOdW1iZXJpbmdcIjp7XCIkaWRcIjpcIjQ2N1wiLFwiRm9ybWF0XCI6MCxcIklzVmlzaWJsZVwiOmZhbHNlLFwiTGFzdEtub3duVmlzaWJpbGl0eVN0YXRlXCI6ZmFsc2V9fSxcIkRlZmF1bHRTd2ltbGFuZU1vdFN0eWxlXCI6e1wiJGlkXCI6XCI0NjhcIixcIlNoYXBlXCI6MixcIlNoYXBlU2l6ZVwiOjAsXCJEZXRhaWxzU3BhY2luZ1wiOjAuMCxcIlBhZGRpbmdcIjp7XCIkaWRcIjpcIjQ2OVwiLFwiVG9wXCI6NS4wLFwiTGVmdFwiOjMuMCxcIlJpZ2h0XCI6MC4wLFwiQm90dG9tXCI6Mi4wfSxcIlBvc2l0aW9uT25UYXNrXCI6MSxcIlNoYXBlU3R5bGVcIjp7XCIkaWRcIjpcIjQ3MFwiLFwiTWFyZ2luXCI6e1wiJGlkXCI6XCI0NzFcIixcIlRvcFwiOjAuMCxcIkxlZnRcIjowLjAsXCJSaWdodFwiOjAuMCxcIkJvdHRvbVwiOjAuMH0sXCJQYWRkaW5nXCI6e1wiJGlkXCI6XCI0NzJcIixcIlRvcFwiOjAuMCxcIkxlZnRcIjowLjAsXCJSaWdodFwiOjAuMCxcIkJvdHRvbVwiOjAuMH0sXCJCYWNrZ3JvdW5kXCI6e1wiJGlkXCI6XCI0NzNcIixcIkNvbG9yXCI6e1wiJGlkXCI6XCI0NzRcIixcIkFcIjoyNTUsXCJSXCI6MjAsXCJHXCI6NjYsXCJCXCI6OTN9fSxcIklzVmlzaWJsZVwiOnRydWUsXCJXaWR0aFwiOjEyLjAsXCJIZWlnaHRcIjoxNC4wLFwiQm9yZGVyU3R5bGVcIjp7XCIkaWRcIjpcIjQ3NVwiLFwiTGluZVN0eWxlXCI6e1wiJGlkXCI6XCI0NzZcIixcIkxpbmVDb2xvclwiOntcIiRpZFwiOlwiNDc3XCIsXCJDb2xvclwiOntcIiRpZFwiOlwiNDc4XCIsXCJBXCI6MjU1LFwiUlwiOjI1NSxcIkdcIjoyNTUsXCJCXCI6MjU1fX0sXCJMaW5lV2VpZ2h0XCI6MC4wLFwiTGluZVR5cGVcIjowfSxcIklzVmlzaWJsZVwiOmZhbHNlfX0sXCJUaXRsZVN0eWxlXCI6e1wiJGlkXCI6XCI0NzlcIixcIkZvbnRTZXR0aW5nc1wiOntcIiRpZFwiOlwiNDgwXCIsXCJGb250U2l6ZVwiOjExLFwiRm9udE5hbWVcIjpcIkNhbGlicmlcIixcIklzQm9sZFwiOmZhbHNlLFwiSXNJdGFsaWNcIjpmYWxzZSxcIklzVW5kZXJsaW5lZFwiOmZhbHNlfSxcIkZvcmVncm91bmRcIjp7XCIkaWRcIjpcIjQ4MVwiLFwiQ29sb3JcIjp7XCIkaWRcIjpcIjQ4MlwiLFwiQVwiOjI1NSxcIlJcIjowLFwiR1wiOjAsXCJCXCI6MH19LFwiSG9yaXpvbnRhbEFsaWdubWVudFwiOjEsXCJJc1Zpc2libGVcIjp0cnVlfSxcIkRhdGVTdHlsZVwiOntcIiRpZFwiOlwiNDgzXCIsXCJGb250U2V0dGluZ3NcIjp7XCIkaWRcIjpcIjQ4NFwiLFwiRm9udFNpemVcIjoxMCxcIkZvbnROYW1lXCI6XCJDYWxpYnJpXCIsXCJJc0JvbGRcIjpmYWxzZSxcIklzSXRhbGljXCI6ZmFsc2UsXCJJc1VuZGVybGluZWRcIjpmYWxzZX0sXCJGb3JlZ3JvdW5kXCI6e1wiJGlkXCI6XCI0ODVcIixcIkNvbG9yXCI6e1wiJGlkXCI6XCI0ODZcIixcIkFcIjoyNTUsXCJSXCI6NTAsXCJHXCI6NTAsXCJCXCI6NTB9fSxcIkhvcml6b250YWxBbGlnbm1lbnRcIjoxLFwiSXNWaXNpYmxlXCI6dHJ1ZX0sXCJEYXRlRm9ybWF0XCI6e1wiJGlkXCI6XCI0ODdcIixcIkZvcm1hdFN0cmluZ1wiOlwiTU1NIGRcIixcIlNlcGFyYXRvclwiOlwiL1wiLFwiVXNlSW50ZXJuYXRpb25hbERhdGVGb3JtYXRcIjpmYWxzZSxcIkRhdGVJc1Zpc2libGVcIjp0cnVlLFwiVGltZUlzVmlzaWJsZVwiOmZhbHNlLFwiSG91ckRpZ2l0c1wiOjEsXCJBbVBtRGVzaWduYXRvclwiOjIsXCJUcmltMDBNaW51dGVzXCI6ZmFsc2V9LFwiV2Vla051bWJlcmluZ1wiOntcIiRpZFwiOlwiNDg4XCIsXCJGb3JtYXRcIjowLFwiSXNWaXNpYmxlXCI6ZmFsc2UsXCJMYXN0S25vd25WaXNpYmlsaXR5U3RhdGVcIjpmYWxzZX19fSx7XCIkaWRcIjpcIjQ4OVwiLFwiU3R5bGVJZFwiOlwiMDcwMmRlYTgtYzExNC00ZDcxLWJlNDAtY2QzMDYyYzQ2OTcwXCIsXCJOYW1lXCI6XCJTd2ltbGFuZSBTdHlsZSA0XCIsXCJIZWFkZXJTdHlsZVwiOntcIiRpZFwiOlwiNDkwXCIsXCJUZXh0U3R5bGVcIjp7XCIkaWRcIjpcIjQ5MVwiLFwiRm9udFNldHRpbmdzXCI6e1wiJGlkXCI6XCI0OTJcIixcIkZvbnRTaXplXCI6MTEsXCJGb250TmFtZVwiOlwiQ2FsaWJyaVwiLFwiSXNCb2xkXCI6ZmFsc2UsXCJJc0l0YWxpY1wiOmZhbHNlLFwiSXNVbmRlcmxpbmVkXCI6ZmFsc2V9LFwiRm9yZWdyb3VuZFwiOntcIiRpZFwiOlwiNDkzXCIsXCJDb2xvclwiOntcIiRpZFwiOlwiNDk0XCIsXCJBXCI6MjU1LFwiUlwiOjI1NSxcIkdcIjoyNTUsXCJCXCI6MjU1fX0sXCJIb3Jpem9udGFsQWxpZ25tZW50XCI6MCxcIklzVmlzaWJsZVwiOnRydWV9LFwiUmVjdGFuZ2xlU3R5bGVcIjp7XCIkaWRcIjpcIjQ5NVwiLFwiTWFyZ2luXCI6e1wiJGlkXCI6XCI0OTZcIixcIlRvcFwiOjAuMCxcIkxlZnRcIjowLjAsXCJSaWdodFwiOjAuMCxcIkJvdHRvbVwiOjAuMH0sXCJQYWRkaW5nXCI6e1wiJGlkXCI6XCI0OTdcIixcIlRvcFwiOjAuMCxcIkxlZnRcIjowLjAsXCJSaWdodFwiOjAuMCxcIkJvdHRvbVwiOjAuMH0sXCJCYWNrZ3JvdW5kXCI6e1wiJGlkXCI6XCI0OThcIixcIkNvbG9yXCI6e1wiJGlkXCI6XCI0OTlcIixcIkFcIjoyNTUsXCJSXCI6NzgsXCJHXCI6MTMzLFwiQlwiOjY2fX0sXCJJc1Zpc2libGVcIjp0cnVlLFwiV2lkdGhcIjowLjAsXCJIZWlnaHRcIjowLjAsXCJCb3JkZXJTdHlsZVwiOntcIiRpZFwiOlwiNTAwXCIsXCJMaW5lU3R5bGVcIjp7XCIkaWRcIjpcIjUwMVwiLFwiTGluZUNvbG9yXCI6e1wiJGlkXCI6XCI1MDJcIixcIkNvbG9yXCI6e1wiJGlkXCI6XCI1MDNcIixcIkFcIjoyNTUsXCJSXCI6MjU1LFwiR1wiOjI1NSxcIkJcIjoyNTV9fSxcIkxpbmVXZWlnaHRcIjowLjAsXCJMaW5lVHlwZVwiOjB9LFwiSXNWaXNpYmxlXCI6ZmFsc2V9fX0sXCJCYWNrZ3JvdW5kU3R5bGVcIjp7XCIkaWRcIjpcIjUwNFwiLFwiTWFyZ2luXCI6e1wiJGlkXCI6XCI1MDVcIixcIlRvcFwiOjAuMCxcIkxlZnRcIjowLjAsXCJSaWdodFwiOjAuMCxcIkJvdHRvbVwiOjAuMH0sXCJQYWRkaW5nXCI6e1wiJGlkXCI6XCI1MDZcIixcIlRvcFwiOjAuMCxcIkxlZnRcIjowLjAsXCJSaWdodFwiOjAuMCxcIkJvdHRvbVwiOjAuMH0sXCJCYWNrZ3JvdW5kXCI6e1wiJGlkXCI6XCI1MDdcIixcIkNvbG9yXCI6e1wiJGlkXCI6XCI1MDhcIixcIkFcIjo1MSxcIlJcIjoyMDAsXCJHXCI6MjAwLFwiQlwiOjIwMH19LFwiSXNWaXNpYmxlXCI6dHJ1ZSxcIldpZHRoXCI6MC4wLFwiSGVpZ2h0XCI6MC4wLFwiQm9yZGVyU3R5bGVcIjp7XCIkaWRcIjpcIjUwOVwiLFwiTGluZVN0eWxlXCI6e1wiJGlkXCI6XCI1MTBcIixcIkxpbmVDb2xvclwiOntcIiRpZFwiOlwiNTExXCIsXCJDb2xvclwiOntcIiRpZFwiOlwiNTEyXCIsXCJBXCI6MjU1LFwiUlwiOjIzNCxcIkdcIjoyMixcIkJcIjozMH19LFwiTGluZVdlaWdodFwiOjIuMCxcIkxpbmVUeXBlXCI6MH0sXCJJc1Zpc2libGVcIjpmYWxzZX19LFwiSXNBYm92ZVRpbWViYW5kXCI6ZmFsc2UsXCJTcGFjaW5nXCI6MixcIkRlZmF1bHRTd2ltbGFuZUFjdGl2aXR5U3R5bGVcIjp7XCIkaWRcIjpcIjUxM1wiLFwiSGVhZGVyU3R5bGVcIjp7XCIkaWRcIjpcIjUxNFwiLFwiVGV4dFN0eWxlXCI6e1wiJGlkXCI6XCI1MTVcIixcIkZvbnRTZXR0aW5nc1wiOntcIiRpZFwiOlwiNTE2XCIsXCJGb250U2l6ZVwiOjExLFwiRm9udE5hbWVcIjpcIkNhbGlicmlcIixcIklzQm9sZFwiOmZhbHNlLFwiSXNJdGFsaWNcIjpmYWxzZSxcIklzVW5kZXJsaW5lZFwiOmZhbHNlfSxcIkZvcmVncm91bmRcIjp7XCIkaWRcIjpcIjUxN1wiLFwiQ29sb3JcIjp7XCIkaWRcIjpcIjUxOFwiLFwiQVwiOjI1NSxcIlJcIjowLFwiR1wiOjAsXCJCXCI6MH19LFwiSG9yaXpvbnRhbEFsaWdubWVudFwiOjAsXCJJc1Zpc2libGVcIjp0cnVlfSxcIlJlY3RhbmdsZVN0eWxlXCI6e1wiJGlkXCI6XCI1MTlcIixcIk1hcmdpblwiOntcIiRpZFwiOlwiNTIwXCIsXCJUb3BcIjowLjAsXCJMZWZ0XCI6MC4wLFwiUmlnaHRcIjowLjAsXCJCb3R0b21cIjowLjB9LFwiUGFkZGluZ1wiOntcIiRpZFwiOlwiNTIxXCIsXCJUb3BcIjowLjAsXCJMZWZ0XCI6MC4wLFwiUmlnaHRcIjowLjAsXCJCb3R0b21cIjowLjB9LFwiQmFja2dyb3VuZFwiOntcIiRpZFwiOlwiNTIyXCIsXCJDb2xvclwiOntcIiRpZFwiOlwiNTIzXCIsXCJBXCI6MTI3LFwiUlwiOjc4LFwiR1wiOjEzMyxcIkJcIjo2Nn19LFwiSXNWaXNpYmxlXCI6dHJ1ZSxcIldpZHRoXCI6MC4wLFwiSGVpZ2h0XCI6MC4wLFwiQm9yZGVyU3R5bGVcIjp7XCIkaWRcIjpcIjUyNFwiLFwiTGluZVN0eWxlXCI6e1wiJGlkXCI6XCI1MjVcIixcIkxpbmVDb2xvclwiOntcIiRpZFwiOlwiNTI2XCIsXCJDb2xvclwiOntcIiRpZFwiOlwiNTI3XCIsXCJBXCI6MjU1LFwiUlwiOjI1NSxcIkdcIjowLFwiQlwiOjB9fSxcIkxpbmVXZWlnaHRcIjowLjAsXCJMaW5lVHlwZVwiOjB9LFwiSXNWaXNpYmxlXCI6ZmFsc2V9fX0sXCJCYWNrZ3JvdW5kU3R5bGVcIjp7XCIkaWRcIjpcIjUyOFwiLFwiTWFyZ2luXCI6e1wiJGlkXCI6XCI1MjlcIixcIlRvcFwiOjAuMCxcIkxlZnRcIjowLjAsXCJSaWdodFwiOjAuMCxcIkJvdHRvbVwiOjAuMH0sXCJQYWRkaW5nXCI6e1wiJGlkXCI6XCI1MzBcIixcIlRvcFwiOjAuMCxcIkxlZnRcIjowLjAsXCJSaWdodFwiOjAuMCxcIkJvdHRvbVwiOjAuMH0sXCJCYWNrZ3JvdW5kXCI6e1wiJGlkXCI6XCI1MzFcIixcIkNvbG9yXCI6e1wiJGlkXCI6XCI1MzJcIixcIkFcIjo1MSxcIlJcIjoyMDAsXCJHXCI6MjAwLFwiQlwiOjIwMH19LFwiSXNWaXNpYmxlXCI6dHJ1ZSxcIldpZHRoXCI6MC4wLFwiSGVpZ2h0XCI6MC4wLFwiQm9yZGVyU3R5bGVcIjp7XCIkaWRcIjpcIjUzM1wiLFwiTGluZVN0eWxlXCI6e1wiJGlkXCI6XCI1MzRcIixcIkxpbmVDb2xvclwiOntcIiRpZFwiOlwiNTM1XCIsXCJDb2xvclwiOntcIiRpZFwiOlwiNTM2XCIsXCJBXCI6MjU1LFwiUlwiOjIzNCxcIkdcIjoyMixcIkJcIjozMH19LFwiTGluZVdlaWdodFwiOjIuMCxcIkxpbmVUeXBlXCI6MH0sXCJJc1Zpc2libGVcIjpmYWxzZX19fSxcIkRlZmF1bHRTd2ltbGFuZU1pbGVzdG9uZVN0eWxlXCI6e1wiJGlkXCI6XCI1MzdcIixcIlRpdGxlUG9zaXRpb25cIjowLFwiRGF0ZVBvc2l0aW9uXCI6MixcIlNoYXBlVHlwZVwiOjEzLFwiU2hhcGVTaXplXCI6MCxcIlNwYWNpbmdcIjo1LFwiU2hhcGVTdHlsZVwiOntcIiRpZFwiOlwiNTM4XCIsXCJNYXJnaW5cIjp7XCIkaWRcIjpcIjUzOVwiLFwiVG9wXCI6MC4wLFwiTGVmdFwiOjAuMCxcIlJpZ2h0XCI6MC4wLFwiQm90dG9tXCI6MC4wfSxcIlBhZGRpbmdcIjp7XCIkaWRcIjpcIjU0MFwiLFwiVG9wXCI6MC4wLFwiTGVmdFwiOjAuMCxcIlJpZ2h0XCI6MC4wLFwiQm90dG9tXCI6MC4wfSxcIkJhY2tncm91bmRcIjp7XCIkaWRcIjpcIjU0MVwiLFwiQ29sb3JcIjp7XCIkaWRcIjpcIjU0MlwiLFwiQVwiOjI1NSxcIlJcIjo3OCxcIkdcIjoxMzMsXCJCXCI6NjZ9fSxcIklzVmlzaWJsZVwiOnRydWUsXCJXaWR0aFwiOjEyLjAsXCJIZWlnaHRcIjoxNC4wLFwiQm9yZGVyU3R5bGVcIjp7XCIkaWRcIjpcIjU0M1wiLFwiTGluZVN0eWxlXCI6e1wiJGlkXCI6XCI1NDRcIixcIkxpbmVDb2xvclwiOntcIiRpZFwiOlwiNTQ1XCIsXCJDb2xvclwiOntcIiRpZFwiOlwiNTQ2XCIsXCJBXCI6MjU1LFwiUlwiOjIzNCxcIkdcIjoyMixcIkJcIjozMH19LFwiTGluZVdlaWdodFwiOjIuMCxcIkxpbmVUeXBlXCI6MH0sXCJJc1Zpc2libGVcIjpmYWxzZX19LFwiVGl0bGVTdHlsZVwiOntcIiRpZFwiOlwiNTQ3XCIsXCJGb250U2V0dGluZ3NcIjp7XCIkaWRcIjpcIjU0OFwiLFwiRm9udFNpemVcIjoxMSxcIkZvbnROYW1lXCI6XCJDYWxpYnJpXCIsXCJJc0JvbGRcIjpmYWxzZSxcIklzSXRhbGljXCI6ZmFsc2UsXCJJc1VuZGVybGluZWRcIjpmYWxzZX0sXCJGb3JlZ3JvdW5kXCI6e1wiJGlkXCI6XCI1NDlcIixcIkNvbG9yXCI6e1wiJGlkXCI6XCI1NTBcIixcIkFcIjoyNTUsXCJSXCI6MCxcIkdcIjowLFwiQlwiOjB9fSxcIkhvcml6b250YWxBbGlnbm1lbnRcIjoyLFwiSXNWaXNpYmxlXCI6dHJ1ZX0sXCJEYXRlU3R5bGVcIjp7XCIkaWRcIjpcIjU1MVwiLFwiRm9udFNldHRpbmdzXCI6e1wiJGlkXCI6XCI1NTJcIixcIkZvbnRTaXplXCI6MTAsXCJGb250TmFtZVwiOlwiQ2FsaWJyaVwiLFwiSXNCb2xkXCI6ZmFsc2UsXCJJc0l0YWxpY1wiOmZhbHNlLFwiSXNVbmRlcmxpbmVkXCI6ZmFsc2V9LFwiRm9yZWdyb3VuZFwiOntcIiRpZFwiOlwiNTUzXCIsXCJDb2xvclwiOntcIiRpZFwiOlwiNTU0XCIsXCJBXCI6MjU1LFwiUlwiOjUwLFwiR1wiOjUwLFwiQlwiOjUwfX0sXCJIb3Jpem9udGFsQWxpZ25tZW50XCI6MCxcIklzVmlzaWJsZVwiOnRydWV9LFwiRGF0ZUZvcm1hdFwiOntcIiRpZFwiOlwiNTU1XCIsXCJGb3JtYXRTdHJpbmdcIjpcIk1NTSBkXCIsXCJTZXBhcmF0b3JcIjpcIi9cIixcIlVzZUludGVybmF0aW9uYWxEYXRlRm9ybWF0XCI6ZmFsc2UsXCJEYXRlSXNWaXNpYmxlXCI6dHJ1ZSxcIlRpbWVJc1Zpc2libGVcIjpmYWxzZSxcIkhvdXJEaWdpdHNcIjoxLFwiQW1QbURlc2lnbmF0b3JcIjoyLFwiVHJpbTAwTWludXRlc1wiOmZhbHNlfSxcIldlZWtOdW1iZXJpbmdcIjp7XCIkaWRcIjpcIjU1NlwiLFwiRm9ybWF0XCI6MCxcIklzVmlzaWJsZVwiOmZhbHNlLFwiTGFzdEtub3duVmlzaWJpbGl0eVN0YXRlXCI6ZmFsc2V9fSxcIkRlZmF1bHRTd2ltbGFuZVRhc2tTdHlsZVwiOntcIiRpZFwiOlwiNTU3XCIsXCJTaGFwZVwiOjQsXCJTaGFwZVRoaWNrbmVzc1wiOjAsXCJEdXJhdGlvbkZvcm1hdFwiOjAsXCJQZXJjZW50YWdlQ29tcGxldGVUZXh0U3R5bGVcIjp7XCIkaWRcIjpcIjU1OFwiLFwiRm9udFNldHRpbmdzXCI6e1wiJGlkXCI6XCI1NTlcIixcIkZvbnRTaXplXCI6MTAsXCJGb250TmFtZVwiOlwiQ2FsaWJyaVwiLFwiSXNCb2xkXCI6ZmFsc2UsXCJJc0l0YWxpY1wiOmZhbHNlLFwiSXNVbmRlcmxpbmVkXCI6ZmFsc2V9LFwiRm9yZWdyb3VuZFwiOntcIiRpZFwiOlwiNTYwXCIsXCJDb2xvclwiOntcIiRpZFwiOlwiNTYxXCIsXCJBXCI6MjU1LFwiUlwiOjIzMixcIkdcIjoyMzIsXCJCXCI6MjMyfX0sXCJIb3Jpem9udGFsQWxpZ25tZW50XCI6MSxcIklzVmlzaWJsZVwiOnRydWV9LFwiUGVyY2VudGFnZUNvbXBsZXRlSGlnaGxpZ2h0U3R5bGVcIjp7XCIkaWRcIjpcIjU2MlwiLFwiQmFja2dyb3VuZFwiOntcIiRpZFwiOlwiNTYzXCIsXCJDb2xvclwiOntcIiRpZFwiOlwiNTY0XCIsXCJBXCI6ODksXCJSXCI6MCxcIkdcIjowLFwiQlwiOjB9fX0sXCJEdXJhdGlvblN0eWxlXCI6e1wiJGlkXCI6XCI1NjVcIixcIkZvbnRTZXR0aW5nc1wiOntcIiRpZFwiOlwiNTY2XCIsXCJGb250U2l6ZVwiOjEwLFwiRm9udE5hbWVcIjpcIkNhbGlicmlcIixcIklzQm9sZFwiOmZhbHNlLFwiSXNJdGFsaWNcIjpmYWxzZSxcIklzVW5kZXJsaW5lZFwiOmZhbHNlfSxcIkZvcmVncm91bmRcIjp7XCIkaWRcIjpcIjU2N1wiLFwiQ29sb3JcIjp7XCIkaWRcIjpcIjU2OFwiLFwiQVwiOjI1NSxcIlJcIjo1MCxcIkdcIjo1MCxcIkJcIjo1MH19LFwiSG9yaXpvbnRhbEFsaWdubWVudFwiOjAsXCJJc1Zpc2libGVcIjpmYWxzZX0sXCJNYXJnaW5cIjp7XCIkaWRcIjpcIjU2OVwiLFwiVG9wXCI6MC4wLFwiTGVmdFwiOjAuMCxcIlJpZ2h0XCI6MC4wLFwiQm90dG9tXCI6MC4wfSxcIlN0YXJ0RGF0ZVBvc2l0aW9uXCI6MyxcIkVuZERhdGVQb3NpdGlvblwiOjMsXCJUaXRsZVBvc2l0aW9uXCI6NCxcIkR1cmF0aW9uUG9zaXRpb25cIjowLFwiUGVyY2VudGFnZUNvbXBsZXRlZFBvc2l0aW9uXCI6MixcIlNwYWNpbmdcIjozLFwiU2hhcGVTdHlsZVwiOntcIiRpZFwiOlwiNTcwXCIsXCJNYXJnaW5cIjp7XCIkaWRcIjpcIjU3MVwiLFwiVG9wXCI6MC4wLFwiTGVmdFwiOjQuMCxcIlJpZ2h0XCI6NC4wLFwiQm90dG9tXCI6MC4wfSxcIlBhZGRpbmdcIjp7XCIkaWRcIjpcIjU3MlwiLFwiVG9wXCI6MC4wLFwiTGVmdFwiOjAuMCxcIlJpZ2h0XCI6MC4wLFwiQm90dG9tXCI6MC4wfSxcIkJhY2tncm91bmRcIjp7XCIkaWRcIjpcIjU3M1wiLFwiQ29sb3JcIjp7XCIkaWRcIjpcIjU3NFwiLFwiQVwiOjI1NSxcIlJcIjo3OCxcIkdcIjoxMzMsXCJCXCI6NjZ9fSxcIklzVmlzaWJsZVwiOnRydWUsXCJXaWR0aFwiOjAuMCxcIkhlaWdodFwiOjEwLjAsXCJCb3JkZXJTdHlsZVwiOntcIiRpZFwiOlwiNTc1XCIsXCJMaW5lU3R5bGVcIjp7XCIkaWRcIjpcIjU3NlwiLFwiTGluZUNvbG9yXCI6e1wiJGlkXCI6XCI1NzdcIixcIkNvbG9yXCI6e1wiJGlkXCI6XCI1NzhcIixcIkFcIjoyNTUsXCJSXCI6MjM0LFwiR1wiOjIyLFwiQlwiOjMwfX0sXCJMaW5lV2VpZ2h0XCI6Mi4wLFwiTGluZVR5cGVcIjowfSxcIklzVmlzaWJsZVwiOmZhbHNlfX0sXCJUaXRsZVN0eWxlXCI6e1wiJGlkXCI6XCI1NzlcIixcIkZvbnRTZXR0aW5nc1wiOntcIiRpZFwiOlwiNTgwXCIsXCJGb250U2l6ZVwiOjExLFwiRm9udE5hbWVcIjpcIkNhbGlicmlcIixcIklzQm9sZFwiOmZhbHNlLFwiSXNJdGFsaWNcIjpmYWxzZSxcIklzVW5kZXJsaW5lZFwiOmZhbHNlfSxcIkZvcmVncm91bmRcIjp7XCIkaWRcIjpcIjU4MVwiLFwiQ29sb3JcIjp7XCIkaWRcIjpcIjU4MlwiLFwiQVwiOjI1NSxcIlJcIjowLFwiR1wiOjAsXCJCXCI6MH19LFwiSG9yaXpvbnRhbEFsaWdubWVudFwiOjAsXCJJc1Zpc2libGVcIjp0cnVlfSxcIkRhdGVTdHlsZVwiOntcIiRpZFwiOlwiNTgzXCIsXCJGb250U2V0dGluZ3NcIjp7XCIkaWRcIjpcIjU4NFwiLFwiRm9udFNpemVcIjoxMCxcIkZvbnROYW1lXCI6XCJDYWxpYnJpXCIsXCJJc0JvbGRcIjpmYWxzZSxcIklzSXRhbGljXCI6ZmFsc2UsXCJJc1VuZGVybGluZWRcIjpmYWxzZX0sXCJGb3JlZ3JvdW5kXCI6e1wiJGlkXCI6XCI1ODVcIixcIkNvbG9yXCI6e1wiJGlkXCI6XCI1ODZcIixcIkFcIjoyNTUsXCJSXCI6NTAsXCJHXCI6NTAsXCJCXCI6NTB9fSxcIkhvcml6b250YWxBbGlnbm1lbnRcIjoyLFwiSXNWaXNpYmxlXCI6dHJ1ZX0sXCJEYXRlRm9ybWF0XCI6e1wiJGlkXCI6XCI1ODdcIixcIkZvcm1hdFN0cmluZ1wiOlwiTU1NIGRcIixcIlNlcGFyYXRvclwiOlwiL1wiLFwiVXNlSW50ZXJuYXRpb25hbERhdGVGb3JtYXRcIjpmYWxzZSxcIkRhdGVJc1Zpc2libGVcIjp0cnVlLFwiVGltZUlzVmlzaWJsZVwiOmZhbHNlLFwiSG91ckRpZ2l0c1wiOjEsXCJBbVBtRGVzaWduYXRvclwiOjIsXCJUcmltMDBNaW51dGVzXCI6ZmFsc2V9LFwiV2Vla051bWJlcmluZ1wiOntcIiRpZFwiOlwiNTg4XCIsXCJGb3JtYXRcIjowLFwiSXNWaXNpYmxlXCI6ZmFsc2UsXCJMYXN0S25vd25WaXNpYmlsaXR5U3RhdGVcIjpmYWxzZX19LFwiRGVmYXVsdFN3aW1sYW5lTW90U3R5bGVcIjp7XCIkaWRcIjpcIjU4OVwiLFwiU2hhcGVcIjoyLFwiU2hhcGVTaXplXCI6MCxcIkRldGFpbHNTcGFjaW5nXCI6MC4wLFwiUGFkZGluZ1wiOntcIiRpZFwiOlwiNTkwXCIsXCJUb3BcIjo1LjAsXCJMZWZ0XCI6My4wLFwiUmlnaHRcIjowLjAsXCJCb3R0b21cIjoyLjB9LFwiUG9zaXRpb25PblRhc2tcIjoxLFwiU2hhcGVTdHlsZVwiOntcIiRpZFwiOlwiNTkxXCIsXCJNYXJnaW5cIjp7XCIkaWRcIjpcIjU5MlwiLFwiVG9wXCI6MC4wLFwiTGVmdFwiOjAuMCxcIlJpZ2h0XCI6MC4wLFwiQm90dG9tXCI6MC4wfSxcIlBhZGRpbmdcIjp7XCIkaWRcIjpcIjU5M1wiLFwiVG9wXCI6MC4wLFwiTGVmdFwiOjAuMCxcIlJpZ2h0XCI6MC4wLFwiQm90dG9tXCI6MC4wfSxcIkJhY2tncm91bmRcIjp7XCIkaWRcIjpcIjU5NFwiLFwiQ29sb3JcIjp7XCIkaWRcIjpcIjU5NVwiLFwiQVwiOjI1NSxcIlJcIjo1OCxcIkdcIjo5OSxcIkJcIjo0OX19LFwiSXNWaXNpYmxlXCI6dHJ1ZSxcIldpZHRoXCI6MTIuMCxcIkhlaWdodFwiOjE0LjAsXCJCb3JkZXJTdHlsZVwiOntcIiRpZFwiOlwiNTk2XCIsXCJMaW5lU3R5bGVcIjp7XCIkaWRcIjpcIjU5N1wiLFwiTGluZUNvbG9yXCI6e1wiJGlkXCI6XCI1OThcIixcIkNvbG9yXCI6e1wiJGlkXCI6XCI1OTlcIixcIkFcIjoyNTUsXCJSXCI6MjU1LFwiR1wiOjAsXCJCXCI6MH19LFwiTGluZVdlaWdodFwiOjAuMCxcIkxpbmVUeXBlXCI6MH0sXCJJc1Zpc2libGVcIjpmYWxzZX19LFwiVGl0bGVTdHlsZVwiOntcIiRpZFwiOlwiNjAwXCIsXCJGb250U2V0dGluZ3NcIjp7XCIkaWRcIjpcIjYwMVwiLFwiRm9udFNpemVcIjoxMSxcIkZvbnROYW1lXCI6XCJDYWxpYnJpXCIsXCJJc0JvbGRcIjpmYWxzZSxcIklzSXRhbGljXCI6ZmFsc2UsXCJJc1VuZGVybGluZWRcIjpmYWxzZX0sXCJGb3JlZ3JvdW5kXCI6e1wiJGlkXCI6XCI2MDJcIixcIkNvbG9yXCI6e1wiJGlkXCI6XCI2MDNcIixcIkFcIjoyNTUsXCJSXCI6MCxcIkdcIjowLFwiQlwiOjB9fSxcIkhvcml6b250YWxBbGlnbm1lbnRcIjoxLFwiSXNWaXNpYmxlXCI6dHJ1ZX0sXCJEYXRlU3R5bGVcIjp7XCIkaWRcIjpcIjYwNFwiLFwiRm9udFNldHRpbmdzXCI6e1wiJGlkXCI6XCI2MDVcIixcIkZvbnRTaXplXCI6MTAsXCJGb250TmFtZVwiOlwiQ2FsaWJyaVwiLFwiSXNCb2xkXCI6ZmFsc2UsXCJJc0l0YWxpY1wiOmZhbHNlLFwiSXNVbmRlcmxpbmVkXCI6ZmFsc2V9LFwiRm9yZWdyb3VuZFwiOntcIiRpZFwiOlwiNjA2XCIsXCJDb2xvclwiOntcIiRpZFwiOlwiNjA3XCIsXCJBXCI6MjU1LFwiUlwiOjUwLFwiR1wiOjUwLFwiQlwiOjUwfX0sXCJIb3Jpem9udGFsQWxpZ25tZW50XCI6MSxcIklzVmlzaWJsZVwiOnRydWV9LFwiRGF0ZUZvcm1hdFwiOntcIiRpZFwiOlwiNjA4XCIsXCJGb3JtYXRTdHJpbmdcIjpcIk1NTSBkXCIsXCJTZXBhcmF0b3JcIjpcIi9cIixcIlVzZUludGVybmF0aW9uYWxEYXRlRm9ybWF0XCI6ZmFsc2UsXCJEYXRlSXNWaXNpYmxlXCI6dHJ1ZSxcIlRpbWVJc1Zpc2libGVcIjpmYWxzZSxcIkhvdXJEaWdpdHNcIjoxLFwiQW1QbURlc2lnbmF0b3JcIjoyLFwiVHJpbTAwTWludXRlc1wiOmZhbHNlfSxcIldlZWtOdW1iZXJpbmdcIjp7XCIkaWRcIjpcIjYwOVwiLFwiRm9ybWF0XCI6MCxcIklzVmlzaWJsZVwiOmZhbHNlLFwiTGFzdEtub3duVmlzaWJpbGl0eVN0YXRlXCI6ZmFsc2V9fX1dLFwiR3JpZGxpbmVQYW5lbFN0eWxlXCI6e1wiJGlkXCI6XCI2MTBcIixcIkdyaWRsaW5lU3R5bGVcIjp7XCIkaWRcIjpcIjYxMVwiLFwiTGluZUNvbG9yXCI6e1wiJGlkXCI6XCI2MTJcIixcIkNvbG9yXCI6e1wiJGlkXCI6XCI2MTNcIixcIkFcIjoyNSxcIlJcIjo1MCxcIkdcIjo1MCxcIkJcIjo1MH19LFwiTGluZVdlaWdodFwiOjEuMCxcIkxpbmVUeXBlXCI6MH0sXCJJc1Zpc2libGVcIjp0cnVlfSxcIkFjdGl2aXR5TGluZVBhbmVsU3R5bGVcIjp7XCIkaWRcIjpcIjYxNFwiLFwiQWN0aXZpdHlMaW5lU3R5bGVcIjp7XCIkaWRcIjpcIjYxNVwiLFwiTGluZUNvbG9yXCI6e1wiJGlkXCI6XCI2MTZcIixcIkNvbG9yXCI6e1wiJGlkXCI6XCI2MTdcIixcIkFcIjozOCxcIlJcIjo2OCxcIkdcIjoxMTQsXCJCXCI6MTk2fX0sXCJMaW5lV2VpZ2h0XCI6MS4wLFwiTGluZVR5cGVcIjowfSxcIklzVmlzaWJsZVwiOnRydWV9LFwiRGVmYXVsdERlcGVuZGVuY3lTdHlsZVwiOntcIiRpZFwiOlwiNjE4XCIsXCJMaW5lU3R5bGVcIjp7XCIkaWRcIjpcIjYxOVwiLFwiTGluZUNvbG9yXCI6e1wiJGlkXCI6XCI2MjBcIixcIkNvbG9yXCI6e1wiJGlkXCI6XCI2MjFcIixcIkFcIjoyNTUsXCJSXCI6MjcsXCJHXCI6ODgsXCJCXCI6MTI0fX0sXCJMaW5lV2VpZ2h0XCI6MS4wLFwiTGluZVR5cGVcIjowfSxcIkVuZEFycm93aGVhZExpbmVTdHlsZVwiOntcIiRpZFwiOlwiNjIyXCIsXCJLaW5kXCI6MSxcIldpZHRoXCI6MSxcIkxlbmd0aFwiOjB9LFwiQnJpbmdUb0Zyb250XCI6ZmFsc2UsXCJSYWRpdXNcIjozLjB9LFwiQ3JpdGljYWxQYXRoU3R5bGVcIjp7XCIkaWRcIjpcIjYyM1wiLFwiQ3JpdGljYWxQYXRoU3R5bGVPcHRpb25zXCI6MzAsXCJMaW5lU3R5bGVcIjp7XCIkaWRcIjpcIjYyNFwiLFwiTGluZUNvbG9yXCI6e1wiJGlkXCI6XCI2MjVcIixcIkNvbG9yXCI6e1wiJGlkXCI6XCI2MjZcIixcIkFcIjoyNTUsXCJSXCI6MjIyLFwiR1wiOjUwLFwiQlwiOjUwfX0sXCJMaW5lV2VpZ2h0XCI6MS4wLFwiTGluZVR5cGVcIjowfSxcIlRpdGxlRm9yZWdyb3VuZFwiOntcIiRpZFwiOlwiNjI3XCIsXCJDb2xvclwiOntcIiRpZFwiOlwiNjI4XCIsXCJBXCI6MjU1LFwiUlwiOjE3NixcIkdcIjoxOSxcIkJcIjoyNX19LFwiU2hhcGVzQmFja2dyb3VuZFwiOntcIiRpZFwiOlwiNjI5XCIsXCJDb2xvclwiOntcIiRpZFwiOlwiNjMwXCIsXCJBXCI6MjU1LFwiUlwiOjI1MyxcIkdcIjoyMDMsXCJCXCI6MjA4fX0sXCJTaGFwZXNCb3JkZXJTdHlsZVwiOntcIiRpZFwiOlwiNjMxXCIsXCJMaW5lQ29sb3JcIjp7XCIkaWRcIjpcIjYzMlwiLFwiQ29sb3JcIjp7XCIkaWRcIjpcIjYzM1wiLFwiQVwiOjI1NSxcIlJcIjoyMzQsXCJHXCI6MjIsXCJCXCI6MzB9fSxcIkxpbmVXZWlnaHRcIjoyLjAsXCJMaW5lVHlwZVwiOjB9fSxcIlBhbmVsc1NwYWNpbmdEZWZpbml0aW9uXCI6e1wiJGlkXCI6XCI2MzRcIixcIlNwYWNpbmdBYm92ZVRpbWViYW5kXCI6MyxcIlNwYWNpbmdCZWxvd1RpbWViYW5kXCI6MyxcIlNwYWNpbmdBYm92ZUJldHdlZW5Td2ltbGFuZXNBbmRUYXNrc1wiOjUsXCJTcGFjaW5nQmVsb3dCZXR3ZWVuU3dpbWxhbmVzQW5kVGFza3NcIjo1fSxcIl9zZWxlY3RlZFRoZW1lUHJlc2V0Q29sb3JzXCI6e1wiJGlkXCI6XCI2MzVcIixcIlRleHRMaWdodFwiOntcIiRpZFwiOlwiNjM2XCIsXCJBXCI6MjU1LFwiUlwiOjI1NSxcIkdcIjoyNTUsXCJCXCI6MjU1fSxcIlRleHREYXJrXCI6e1wiJGlkXCI6XCI2MzdcIixcIkFcIjoyNTUsXCJSXCI6MCxcIkdcIjowLFwiQlwiOjB9LFwiQWNjZW50MVwiOntcIiRpZFwiOlwiNjM4XCIsXCJBXCI6MjU1LFwiUlwiOjIyNyxcIkdcIjoyMjIsXCJCXCI6MjA5fSxcIkFjY2VudDJcIjp7XCIkaWRcIjpcIjYzOVwiLFwiQVwiOjI1NSxcIlJcIjo1MCxcIkdcIjo1MCxcIkJcIjo1MH0sXCJBY2NlbnQzXCI6e1wiJGlkXCI6XCI2NDBcIixcIkFcIjoyNTUsXCJSXCI6MjQwLFwiR1wiOjEyNyxcIkJcIjo5fSxcIkFjY2VudDRcIjp7XCIkaWRcIjpcIjY0MVwiLFwiQVwiOjI1NSxcIlJcIjoxNTksXCJHXCI6NDEsXCJCXCI6NTR9LFwiQWNjZW50NVwiOntcIiRpZFwiOlwiNjQyXCIsXCJBXCI6MjU1LFwiUlwiOjI3LFwiR1wiOjg4LFwiQlwiOjEyNH0sXCJBY2NlbnQ2XCI6e1wiJGlkXCI6XCI2NDNcIixcIkFcIjoyNTUsXCJSXCI6NzgsXCJHXCI6MTMzLFwiQlwiOjY2fSxcIkFjY2VudDdcIjp7XCIkaWRcIjpcIjY0NFwiLFwiQVwiOjI1NSxcIlJcIjo5NixcIkdcIjo3MixcIkJcIjoxMjB9LFwiQWNjZW50OFwiOntcIiRpZFwiOlwiNjQ1XCIsXCJBXCI6MjU1LFwiUlwiOjE5MyxcIkdcIjoxNTIsXCJCXCI6ODl9fSxcIl9jdXN0b21QcmVzZXRDb2xvcnNcIjp7XCIkaWRcIjpcIjY0NlwifX19IiwiUmVjZW50Q29sb3JzQ29sbGVjdGlvbiI6IltcIiNGRjBBMUNFQ1wiLFwiI0ZGRjA3RjA5XCIsXCIjRkZGRkQ1MDBcIixcIiNGRjRFQTcyRVwiLFwiI0ZGRUExNjFFXCIsXCIjRkYxQjU4N0NcIixcIiNGRkU4RThFOFwiLFwiI0ZGMDA3MkJDXCJdIn0sIlNldHRpbmdzIjp7IiRpZCI6IjEzNDMiLCJJbXBhT3B0aW9ucyI6eyIkaWQiOiIxMzQ0IiwiTGVmdFRvUmlnaHQiOmZhbHNlLCJQYXlsb2FkT3B0aW9ucyI6Mn0sIlVzZUNvbXByZXNzaW9uIjpmYWxzZSwiQ29tcHJlc2lvblBlcmNlbnRhZ2UiOjUwLjAsIkluYWN0aXZlSW50ZXJ2YWxXaWR0aFRocmVzaG9sZCI6MzAuMCwiSW5hY3RpdmVJbnRlcnZhbFdpZHRoIjoxLjAsIlNwbGl0VGFza3MiOmZhbHNlLCJVc2VDbHVzdGVyIjpmYWxzZSwiRXBzaWxvbiI6NS4wLCJNaW5Qb2ludHNUb0Zvcm1BQ2x1c3RlciI6MiwiR2VuZXJhdGVJbnZpc2libGVTaGFwZXMiOmZhbHNlLCJTbWFydFRpbWVsaW5lVGFza1BlcmNlbnRhZ2VGaXQiOmZhbHNlfSwiSXNOZXciOmZhbHNlLCJJbXBvcnRUeXBlIjowLCJGaWxlUGF0aCI6bnVsbCwiVGltZUNvbmZpZ3VyYXRpb24iOnsiJGlkIjoiMTM0NSIsIlVzZVRpbWUiOmZhbHNlLCJXb3JrRGF5U3RhcnQiOiIwMDowMDowMCIsIldvcmtEYXlFbmQiOiIyMzo1OTowMCJ9LCJMYXN0VXNlZFRlbXBsYXRlSWQiOiIwMDAwMDAwMC0wMDAwLTAwMDAtMDAwMC0wMDAwMDAwMDAwMDAiLCJMYXN0VXNlZFRoZW1lRGV0YWlscyI6eyIkaWQiOiIxMzQ2IiwiSWQiOiI5OTdlMWZmZS05NTU1LTRiNGQtODJjYS00MzRlNDAxOWMyNjgiLCJUaXRsZSI6IkRpcmVjdGlvbiIsIkNhdGVnb3J5IjoxfSwiRmlyc3RXZWVrT2ZZZWFyIjowLCJQbGFjZU1pbGVzdG9uZUF0VGhlQmVnaW5uaW5nT2ZUaGVEYXkiOmZhbHNlLCJEZXBlbmRlbmN5U2NoZWR1bGluZ1NldHRpbmdzIjp7IiRpZCI6IjEzNDciLCJEZXBlbmRlbmNpZXNTY2hlZHVsaW5nTW9kZVNldHRpbmciOiJGbGV4aWJsZSIsIkRlcGVuZGVuY2llc1ByZXZpb3VzU2NoZWR1bGluZ01vZGUiOiJGbGV4aWJsZSIsIk9uQnJlYWtpbmdGbGV4aWJsZVNjaGVkdWxpbmdNb2RlU2V0dGluZyI6IkFza0V2ZXJ5dGltZSIsIk9uQnJlYWtpbmdTdHJpY3RTY2hlZHVsaW5nTW9kZVNldHRpbmciOiJBc2tFdmVyeXRpbWUifSwiRGVwZW5kZW5jeU1vZHVsZUVuYWJsZWQiOnRydWUsIk9sZEZpeGVkSW50ZXJ2YWxzUmVuZGVyaW5nU3RyYXRlZ3lVc2VkQmVmb3JlIjpmYWxzZSwiRGVwZW5kZW5jaWVzIjp7Il9kZXBlbmRlbmNpZXMiOltdfX0="/>
  <p:tag name="__MASTER" val="__part_0"/>
</p:tagLst>
</file>

<file path=ppt/tags/tag10.xml><?xml version="1.0" encoding="utf-8"?>
<p:tagLst xmlns:a="http://schemas.openxmlformats.org/drawingml/2006/main" xmlns:r="http://schemas.openxmlformats.org/officeDocument/2006/relationships" xmlns:p="http://schemas.openxmlformats.org/presentationml/2006/main">
  <p:tag name="OTLMARKERSHAPE" val="OTL"/>
</p:tagLst>
</file>

<file path=ppt/tags/tag11.xml><?xml version="1.0" encoding="utf-8"?>
<p:tagLst xmlns:a="http://schemas.openxmlformats.org/drawingml/2006/main" xmlns:r="http://schemas.openxmlformats.org/officeDocument/2006/relationships" xmlns:p="http://schemas.openxmlformats.org/presentationml/2006/main">
  <p:tag name="OTLMARKERSHAPE" val="OTL"/>
</p:tagLst>
</file>

<file path=ppt/tags/tag12.xml><?xml version="1.0" encoding="utf-8"?>
<p:tagLst xmlns:a="http://schemas.openxmlformats.org/drawingml/2006/main" xmlns:r="http://schemas.openxmlformats.org/officeDocument/2006/relationships" xmlns:p="http://schemas.openxmlformats.org/presentationml/2006/main">
  <p:tag name="OTLMARKERSHAPE" val="OTL"/>
</p:tagLst>
</file>

<file path=ppt/tags/tag13.xml><?xml version="1.0" encoding="utf-8"?>
<p:tagLst xmlns:a="http://schemas.openxmlformats.org/drawingml/2006/main" xmlns:r="http://schemas.openxmlformats.org/officeDocument/2006/relationships" xmlns:p="http://schemas.openxmlformats.org/presentationml/2006/main">
  <p:tag name="OTLMARKERSHAPE" val="OTL"/>
</p:tagLst>
</file>

<file path=ppt/tags/tag14.xml><?xml version="1.0" encoding="utf-8"?>
<p:tagLst xmlns:a="http://schemas.openxmlformats.org/drawingml/2006/main" xmlns:r="http://schemas.openxmlformats.org/officeDocument/2006/relationships" xmlns:p="http://schemas.openxmlformats.org/presentationml/2006/main">
  <p:tag name="OTLMARKERSHAPE" val="OTL"/>
</p:tagLst>
</file>

<file path=ppt/tags/tag15.xml><?xml version="1.0" encoding="utf-8"?>
<p:tagLst xmlns:a="http://schemas.openxmlformats.org/drawingml/2006/main" xmlns:r="http://schemas.openxmlformats.org/officeDocument/2006/relationships" xmlns:p="http://schemas.openxmlformats.org/presentationml/2006/main">
  <p:tag name="OTLMARKERSHAPE" val="OTL"/>
</p:tagLst>
</file>

<file path=ppt/tags/tag16.xml><?xml version="1.0" encoding="utf-8"?>
<p:tagLst xmlns:a="http://schemas.openxmlformats.org/drawingml/2006/main" xmlns:r="http://schemas.openxmlformats.org/officeDocument/2006/relationships" xmlns:p="http://schemas.openxmlformats.org/presentationml/2006/main">
  <p:tag name="OTLMARKERSHAPE" val="OTL"/>
</p:tagLst>
</file>

<file path=ppt/tags/tag17.xml><?xml version="1.0" encoding="utf-8"?>
<p:tagLst xmlns:a="http://schemas.openxmlformats.org/drawingml/2006/main" xmlns:r="http://schemas.openxmlformats.org/officeDocument/2006/relationships" xmlns:p="http://schemas.openxmlformats.org/presentationml/2006/main">
  <p:tag name="OTLMARKERSHAPE" val="OTL"/>
</p:tagLst>
</file>

<file path=ppt/tags/tag18.xml><?xml version="1.0" encoding="utf-8"?>
<p:tagLst xmlns:a="http://schemas.openxmlformats.org/drawingml/2006/main" xmlns:r="http://schemas.openxmlformats.org/officeDocument/2006/relationships" xmlns:p="http://schemas.openxmlformats.org/presentationml/2006/main">
  <p:tag name="OTLMARKERSHAPE" val="OTL"/>
</p:tagLst>
</file>

<file path=ppt/tags/tag19.xml><?xml version="1.0" encoding="utf-8"?>
<p:tagLst xmlns:a="http://schemas.openxmlformats.org/drawingml/2006/main" xmlns:r="http://schemas.openxmlformats.org/officeDocument/2006/relationships" xmlns:p="http://schemas.openxmlformats.org/presentationml/2006/main">
  <p:tag name="OTLMARKERSHAPE" val="OTL"/>
</p:tagLst>
</file>

<file path=ppt/tags/tag2.xml><?xml version="1.0" encoding="utf-8"?>
<p:tagLst xmlns:a="http://schemas.openxmlformats.org/drawingml/2006/main" xmlns:r="http://schemas.openxmlformats.org/officeDocument/2006/relationships" xmlns:p="http://schemas.openxmlformats.org/presentationml/2006/main">
  <p:tag name="OTLMARKERSHAPE" val="OTL"/>
</p:tagLst>
</file>

<file path=ppt/tags/tag20.xml><?xml version="1.0" encoding="utf-8"?>
<p:tagLst xmlns:a="http://schemas.openxmlformats.org/drawingml/2006/main" xmlns:r="http://schemas.openxmlformats.org/officeDocument/2006/relationships" xmlns:p="http://schemas.openxmlformats.org/presentationml/2006/main">
  <p:tag name="OTLMARKERSHAPE" val="OTL"/>
</p:tagLst>
</file>

<file path=ppt/tags/tag21.xml><?xml version="1.0" encoding="utf-8"?>
<p:tagLst xmlns:a="http://schemas.openxmlformats.org/drawingml/2006/main" xmlns:r="http://schemas.openxmlformats.org/officeDocument/2006/relationships" xmlns:p="http://schemas.openxmlformats.org/presentationml/2006/main">
  <p:tag name="OTLMARKERSHAPE" val="OTL"/>
</p:tagLst>
</file>

<file path=ppt/tags/tag22.xml><?xml version="1.0" encoding="utf-8"?>
<p:tagLst xmlns:a="http://schemas.openxmlformats.org/drawingml/2006/main" xmlns:r="http://schemas.openxmlformats.org/officeDocument/2006/relationships" xmlns:p="http://schemas.openxmlformats.org/presentationml/2006/main">
  <p:tag name="OTLMARKERSHAPE" val="OTL"/>
</p:tagLst>
</file>

<file path=ppt/tags/tag23.xml><?xml version="1.0" encoding="utf-8"?>
<p:tagLst xmlns:a="http://schemas.openxmlformats.org/drawingml/2006/main" xmlns:r="http://schemas.openxmlformats.org/officeDocument/2006/relationships" xmlns:p="http://schemas.openxmlformats.org/presentationml/2006/main">
  <p:tag name="OTLMARKERSHAPE" val="OTL"/>
</p:tagLst>
</file>

<file path=ppt/tags/tag24.xml><?xml version="1.0" encoding="utf-8"?>
<p:tagLst xmlns:a="http://schemas.openxmlformats.org/drawingml/2006/main" xmlns:r="http://schemas.openxmlformats.org/officeDocument/2006/relationships" xmlns:p="http://schemas.openxmlformats.org/presentationml/2006/main">
  <p:tag name="OTLMARKERSHAPE" val="OTL"/>
</p:tagLst>
</file>

<file path=ppt/tags/tag25.xml><?xml version="1.0" encoding="utf-8"?>
<p:tagLst xmlns:a="http://schemas.openxmlformats.org/drawingml/2006/main" xmlns:r="http://schemas.openxmlformats.org/officeDocument/2006/relationships" xmlns:p="http://schemas.openxmlformats.org/presentationml/2006/main">
  <p:tag name="OTLMARKERSHAPE" val="OTL"/>
</p:tagLst>
</file>

<file path=ppt/tags/tag26.xml><?xml version="1.0" encoding="utf-8"?>
<p:tagLst xmlns:a="http://schemas.openxmlformats.org/drawingml/2006/main" xmlns:r="http://schemas.openxmlformats.org/officeDocument/2006/relationships" xmlns:p="http://schemas.openxmlformats.org/presentationml/2006/main">
  <p:tag name="OTLMARKERSHAPE" val="OTL"/>
</p:tagLst>
</file>

<file path=ppt/tags/tag27.xml><?xml version="1.0" encoding="utf-8"?>
<p:tagLst xmlns:a="http://schemas.openxmlformats.org/drawingml/2006/main" xmlns:r="http://schemas.openxmlformats.org/officeDocument/2006/relationships" xmlns:p="http://schemas.openxmlformats.org/presentationml/2006/main">
  <p:tag name="OTLMARKERSHAPE" val="OTL"/>
</p:tagLst>
</file>

<file path=ppt/tags/tag28.xml><?xml version="1.0" encoding="utf-8"?>
<p:tagLst xmlns:a="http://schemas.openxmlformats.org/drawingml/2006/main" xmlns:r="http://schemas.openxmlformats.org/officeDocument/2006/relationships" xmlns:p="http://schemas.openxmlformats.org/presentationml/2006/main">
  <p:tag name="OTLMARKERSHAPE" val="OTL"/>
</p:tagLst>
</file>

<file path=ppt/tags/tag29.xml><?xml version="1.0" encoding="utf-8"?>
<p:tagLst xmlns:a="http://schemas.openxmlformats.org/drawingml/2006/main" xmlns:r="http://schemas.openxmlformats.org/officeDocument/2006/relationships" xmlns:p="http://schemas.openxmlformats.org/presentationml/2006/main">
  <p:tag name="OTLMARKERSHAPE" val="OTL"/>
</p:tagLst>
</file>

<file path=ppt/tags/tag3.xml><?xml version="1.0" encoding="utf-8"?>
<p:tagLst xmlns:a="http://schemas.openxmlformats.org/drawingml/2006/main" xmlns:r="http://schemas.openxmlformats.org/officeDocument/2006/relationships" xmlns:p="http://schemas.openxmlformats.org/presentationml/2006/main">
  <p:tag name="OTLMARKERSHAPE" val="OTL"/>
</p:tagLst>
</file>

<file path=ppt/tags/tag30.xml><?xml version="1.0" encoding="utf-8"?>
<p:tagLst xmlns:a="http://schemas.openxmlformats.org/drawingml/2006/main" xmlns:r="http://schemas.openxmlformats.org/officeDocument/2006/relationships" xmlns:p="http://schemas.openxmlformats.org/presentationml/2006/main">
  <p:tag name="OTLMARKERSHAPE" val="OTL"/>
  <p:tag name="OTLDATEFORMATDATEISVISIBLE" val="True"/>
  <p:tag name="OTLDATEFORMATTIMEISVISIBLE" val="False"/>
  <p:tag name="OTLDATEFORMATAMPMDESIGNATOR" val="AmPmLowerCase"/>
  <p:tag name="OTLDATEFORMATHOURDIGITS" val="H"/>
  <p:tag name="OTLDATEFORMATTRIM00MINUTES" val="False"/>
  <p:tag name="OTLWEEKNUMBERINGFORMAT" val="WNFormat1"/>
  <p:tag name="OTLWEEKNUMBERINGISVISIBLE" val="False"/>
  <p:tag name="OTLDURATIONFORMAT" val="day"/>
  <p:tag name="OTLSTARTDATE" val="2025-04-07T23:59:00.0000000Z"/>
  <p:tag name="OTLDATEFORMATSTRING" val="yy.MM.dd"/>
  <p:tag name="OTLDATEFORMATSEPARATOR" val="."/>
  <p:tag name="OTLDATEFORMATUSEUS" val="False"/>
  <p:tag name="OTLSHAPETHICKNESSTYPE" val="Regular"/>
  <p:tag name="OTLSPACING" val="5"/>
  <p:tag name="OTLENDDATE" val="2025-06-30T23:59:00.0000000"/>
</p:tagLst>
</file>

<file path=ppt/tags/tag31.xml><?xml version="1.0" encoding="utf-8"?>
<p:tagLst xmlns:a="http://schemas.openxmlformats.org/drawingml/2006/main" xmlns:r="http://schemas.openxmlformats.org/officeDocument/2006/relationships" xmlns:p="http://schemas.openxmlformats.org/presentationml/2006/main">
  <p:tag name="OTLMARKERSHAPE" val="OTL"/>
  <p:tag name="OTLDATEFORMATDATEISVISIBLE" val="True"/>
  <p:tag name="OTLDATEFORMATTIMEISVISIBLE" val="False"/>
  <p:tag name="OTLDATEFORMATAMPMDESIGNATOR" val="AmPmLowerCase"/>
  <p:tag name="OTLDATEFORMATHOURDIGITS" val="H"/>
  <p:tag name="OTLDATEFORMATTRIM00MINUTES" val="False"/>
  <p:tag name="OTLWEEKNUMBERINGFORMAT" val="WNFormat1"/>
  <p:tag name="OTLWEEKNUMBERINGISVISIBLE" val="False"/>
  <p:tag name="OTLDURATIONFORMAT" val="day"/>
  <p:tag name="OTLDATEFORMATSTRING" val="yy.MM.dd"/>
  <p:tag name="OTLDATEFORMATSEPARATOR" val="."/>
  <p:tag name="OTLDATEFORMATUSEUS" val="False"/>
  <p:tag name="OTLSPACING" val="5"/>
  <p:tag name="OTLENDDATE" val="2025-10-26T23:59:00.0000000"/>
  <p:tag name="OTLSTARTDATE" val="2025-07-02T00:00:00.0000000"/>
  <p:tag name="OTLSHAPETHICKNESSTYPE" val="Custom"/>
</p:tagLst>
</file>

<file path=ppt/tags/tag32.xml><?xml version="1.0" encoding="utf-8"?>
<p:tagLst xmlns:a="http://schemas.openxmlformats.org/drawingml/2006/main" xmlns:r="http://schemas.openxmlformats.org/officeDocument/2006/relationships" xmlns:p="http://schemas.openxmlformats.org/presentationml/2006/main">
  <p:tag name="OTLMARKERSHAPE" val="OTL"/>
  <p:tag name="OTLDATEFORMATDATEISVISIBLE" val="True"/>
  <p:tag name="OTLDATEFORMATTIMEISVISIBLE" val="False"/>
  <p:tag name="OTLDATEFORMATAMPMDESIGNATOR" val="AmPmLowerCase"/>
  <p:tag name="OTLDATEFORMATHOURDIGITS" val="H"/>
  <p:tag name="OTLDATEFORMATTRIM00MINUTES" val="False"/>
  <p:tag name="OTLWEEKNUMBERINGFORMAT" val="WNFormat1"/>
  <p:tag name="OTLWEEKNUMBERINGISVISIBLE" val="False"/>
  <p:tag name="OTLDURATIONFORMAT" val="day"/>
  <p:tag name="OTLDATEFORMATSTRING" val="yy.MM.dd"/>
  <p:tag name="OTLDATEFORMATSEPARATOR" val="."/>
  <p:tag name="OTLDATEFORMATUSEUS" val="False"/>
  <p:tag name="OTLSHAPETHICKNESSTYPE" val="Regular"/>
  <p:tag name="OTLSPACING" val="5"/>
  <p:tag name="OTLSTARTDATE" val="2025-10-27T00:00:00.0000000"/>
  <p:tag name="OTLENDDATE" val="2025-11-26T23:59:00.0000000"/>
</p:tagLst>
</file>

<file path=ppt/tags/tag33.xml><?xml version="1.0" encoding="utf-8"?>
<p:tagLst xmlns:a="http://schemas.openxmlformats.org/drawingml/2006/main" xmlns:r="http://schemas.openxmlformats.org/officeDocument/2006/relationships" xmlns:p="http://schemas.openxmlformats.org/presentationml/2006/main">
  <p:tag name="OTLMARKERSHAPE" val="OTL"/>
</p:tagLst>
</file>

<file path=ppt/tags/tag34.xml><?xml version="1.0" encoding="utf-8"?>
<p:tagLst xmlns:a="http://schemas.openxmlformats.org/drawingml/2006/main" xmlns:r="http://schemas.openxmlformats.org/officeDocument/2006/relationships" xmlns:p="http://schemas.openxmlformats.org/presentationml/2006/main">
  <p:tag name="OTLMARKERSHAPE" val="OTL"/>
</p:tagLst>
</file>

<file path=ppt/tags/tag35.xml><?xml version="1.0" encoding="utf-8"?>
<p:tagLst xmlns:a="http://schemas.openxmlformats.org/drawingml/2006/main" xmlns:r="http://schemas.openxmlformats.org/officeDocument/2006/relationships" xmlns:p="http://schemas.openxmlformats.org/presentationml/2006/main">
  <p:tag name="OTLMARKERSHAPE" val="OTL"/>
</p:tagLst>
</file>

<file path=ppt/tags/tag36.xml><?xml version="1.0" encoding="utf-8"?>
<p:tagLst xmlns:a="http://schemas.openxmlformats.org/drawingml/2006/main" xmlns:r="http://schemas.openxmlformats.org/officeDocument/2006/relationships" xmlns:p="http://schemas.openxmlformats.org/presentationml/2006/main">
  <p:tag name="OTLMARKERSHAPE" val="OTL"/>
</p:tagLst>
</file>

<file path=ppt/tags/tag37.xml><?xml version="1.0" encoding="utf-8"?>
<p:tagLst xmlns:a="http://schemas.openxmlformats.org/drawingml/2006/main" xmlns:r="http://schemas.openxmlformats.org/officeDocument/2006/relationships" xmlns:p="http://schemas.openxmlformats.org/presentationml/2006/main">
  <p:tag name="OTLMARKERSHAPE" val="OTL"/>
</p:tagLst>
</file>

<file path=ppt/tags/tag38.xml><?xml version="1.0" encoding="utf-8"?>
<p:tagLst xmlns:a="http://schemas.openxmlformats.org/drawingml/2006/main" xmlns:r="http://schemas.openxmlformats.org/officeDocument/2006/relationships" xmlns:p="http://schemas.openxmlformats.org/presentationml/2006/main">
  <p:tag name="OTLMARKERSHAPE" val="OTL"/>
</p:tagLst>
</file>

<file path=ppt/tags/tag39.xml><?xml version="1.0" encoding="utf-8"?>
<p:tagLst xmlns:a="http://schemas.openxmlformats.org/drawingml/2006/main" xmlns:r="http://schemas.openxmlformats.org/officeDocument/2006/relationships" xmlns:p="http://schemas.openxmlformats.org/presentationml/2006/main">
  <p:tag name="OTLMARKERSHAPE" val="OTL"/>
</p:tagLst>
</file>

<file path=ppt/tags/tag4.xml><?xml version="1.0" encoding="utf-8"?>
<p:tagLst xmlns:a="http://schemas.openxmlformats.org/drawingml/2006/main" xmlns:r="http://schemas.openxmlformats.org/officeDocument/2006/relationships" xmlns:p="http://schemas.openxmlformats.org/presentationml/2006/main">
  <p:tag name="OTLMARKERSHAPE" val="OTL"/>
</p:tagLst>
</file>

<file path=ppt/tags/tag40.xml><?xml version="1.0" encoding="utf-8"?>
<p:tagLst xmlns:a="http://schemas.openxmlformats.org/drawingml/2006/main" xmlns:r="http://schemas.openxmlformats.org/officeDocument/2006/relationships" xmlns:p="http://schemas.openxmlformats.org/presentationml/2006/main">
  <p:tag name="OTLMARKERSHAPE" val="OTL"/>
</p:tagLst>
</file>

<file path=ppt/tags/tag41.xml><?xml version="1.0" encoding="utf-8"?>
<p:tagLst xmlns:a="http://schemas.openxmlformats.org/drawingml/2006/main" xmlns:r="http://schemas.openxmlformats.org/officeDocument/2006/relationships" xmlns:p="http://schemas.openxmlformats.org/presentationml/2006/main">
  <p:tag name="OTLMARKERSHAPE" val="OTL"/>
</p:tagLst>
</file>

<file path=ppt/tags/tag42.xml><?xml version="1.0" encoding="utf-8"?>
<p:tagLst xmlns:a="http://schemas.openxmlformats.org/drawingml/2006/main" xmlns:r="http://schemas.openxmlformats.org/officeDocument/2006/relationships" xmlns:p="http://schemas.openxmlformats.org/presentationml/2006/main">
  <p:tag name="OTLMARKERSHAPE" val="OTL"/>
</p:tagLst>
</file>

<file path=ppt/tags/tag43.xml><?xml version="1.0" encoding="utf-8"?>
<p:tagLst xmlns:a="http://schemas.openxmlformats.org/drawingml/2006/main" xmlns:r="http://schemas.openxmlformats.org/officeDocument/2006/relationships" xmlns:p="http://schemas.openxmlformats.org/presentationml/2006/main">
  <p:tag name="OTLMARKERSHAPE" val="OTL"/>
</p:tagLst>
</file>

<file path=ppt/tags/tag44.xml><?xml version="1.0" encoding="utf-8"?>
<p:tagLst xmlns:a="http://schemas.openxmlformats.org/drawingml/2006/main" xmlns:r="http://schemas.openxmlformats.org/officeDocument/2006/relationships" xmlns:p="http://schemas.openxmlformats.org/presentationml/2006/main">
  <p:tag name="OTLMARKERSHAPE" val="OTL"/>
</p:tagLst>
</file>

<file path=ppt/tags/tag45.xml><?xml version="1.0" encoding="utf-8"?>
<p:tagLst xmlns:a="http://schemas.openxmlformats.org/drawingml/2006/main" xmlns:r="http://schemas.openxmlformats.org/officeDocument/2006/relationships" xmlns:p="http://schemas.openxmlformats.org/presentationml/2006/main">
  <p:tag name="OTLMARKERSHAPE" val="OTL"/>
</p:tagLst>
</file>

<file path=ppt/tags/tag46.xml><?xml version="1.0" encoding="utf-8"?>
<p:tagLst xmlns:a="http://schemas.openxmlformats.org/drawingml/2006/main" xmlns:r="http://schemas.openxmlformats.org/officeDocument/2006/relationships" xmlns:p="http://schemas.openxmlformats.org/presentationml/2006/main">
  <p:tag name="OTLMARKERSHAPE" val="OTL"/>
</p:tagLst>
</file>

<file path=ppt/tags/tag47.xml><?xml version="1.0" encoding="utf-8"?>
<p:tagLst xmlns:a="http://schemas.openxmlformats.org/drawingml/2006/main" xmlns:r="http://schemas.openxmlformats.org/officeDocument/2006/relationships" xmlns:p="http://schemas.openxmlformats.org/presentationml/2006/main">
  <p:tag name="OTLMARKERSHAPE" val="OTL"/>
</p:tagLst>
</file>

<file path=ppt/tags/tag48.xml><?xml version="1.0" encoding="utf-8"?>
<p:tagLst xmlns:a="http://schemas.openxmlformats.org/drawingml/2006/main" xmlns:r="http://schemas.openxmlformats.org/officeDocument/2006/relationships" xmlns:p="http://schemas.openxmlformats.org/presentationml/2006/main">
  <p:tag name="OTLMARKERSHAPE" val="OTL"/>
</p:tagLst>
</file>

<file path=ppt/tags/tag49.xml><?xml version="1.0" encoding="utf-8"?>
<p:tagLst xmlns:a="http://schemas.openxmlformats.org/drawingml/2006/main" xmlns:r="http://schemas.openxmlformats.org/officeDocument/2006/relationships" xmlns:p="http://schemas.openxmlformats.org/presentationml/2006/main">
  <p:tag name="OTLMARKERSHAPE" val="OTL"/>
</p:tagLst>
</file>

<file path=ppt/tags/tag5.xml><?xml version="1.0" encoding="utf-8"?>
<p:tagLst xmlns:a="http://schemas.openxmlformats.org/drawingml/2006/main" xmlns:r="http://schemas.openxmlformats.org/officeDocument/2006/relationships" xmlns:p="http://schemas.openxmlformats.org/presentationml/2006/main">
  <p:tag name="OTLMARKERSHAPE" val="OTL"/>
</p:tagLst>
</file>

<file path=ppt/tags/tag50.xml><?xml version="1.0" encoding="utf-8"?>
<p:tagLst xmlns:a="http://schemas.openxmlformats.org/drawingml/2006/main" xmlns:r="http://schemas.openxmlformats.org/officeDocument/2006/relationships" xmlns:p="http://schemas.openxmlformats.org/presentationml/2006/main">
  <p:tag name="OTLMARKERSHAPE" val="OTL"/>
</p:tagLst>
</file>

<file path=ppt/tags/tag51.xml><?xml version="1.0" encoding="utf-8"?>
<p:tagLst xmlns:a="http://schemas.openxmlformats.org/drawingml/2006/main" xmlns:r="http://schemas.openxmlformats.org/officeDocument/2006/relationships" xmlns:p="http://schemas.openxmlformats.org/presentationml/2006/main">
  <p:tag name="OTLMARKERSHAPE" val="OTL"/>
</p:tagLst>
</file>

<file path=ppt/tags/tag52.xml><?xml version="1.0" encoding="utf-8"?>
<p:tagLst xmlns:a="http://schemas.openxmlformats.org/drawingml/2006/main" xmlns:r="http://schemas.openxmlformats.org/officeDocument/2006/relationships" xmlns:p="http://schemas.openxmlformats.org/presentationml/2006/main">
  <p:tag name="OTLMARKERSHAPE" val="OTL"/>
</p:tagLst>
</file>

<file path=ppt/tags/tag53.xml><?xml version="1.0" encoding="utf-8"?>
<p:tagLst xmlns:a="http://schemas.openxmlformats.org/drawingml/2006/main" xmlns:r="http://schemas.openxmlformats.org/officeDocument/2006/relationships" xmlns:p="http://schemas.openxmlformats.org/presentationml/2006/main">
  <p:tag name="OTLMARKERSHAPE" val="OTL"/>
</p:tagLst>
</file>

<file path=ppt/tags/tag54.xml><?xml version="1.0" encoding="utf-8"?>
<p:tagLst xmlns:a="http://schemas.openxmlformats.org/drawingml/2006/main" xmlns:r="http://schemas.openxmlformats.org/officeDocument/2006/relationships" xmlns:p="http://schemas.openxmlformats.org/presentationml/2006/main">
  <p:tag name="OTLMARKERSHAPE" val="OTL"/>
  <p:tag name="OTLDATEFORMATSTRING" val="MMM d, yyyy"/>
  <p:tag name="OTLDATEFORMATSEPARATOR" val="/"/>
  <p:tag name="OTLDATEFORMATUSEUS" val="True"/>
  <p:tag name="OTLDATEFORMATDATEISVISIBLE" val="True"/>
  <p:tag name="OTLDATEFORMATTIMEISVISIBLE" val="False"/>
  <p:tag name="OTLDATEFORMATAMPMDESIGNATOR" val="AmPmLowerCase"/>
  <p:tag name="OTLDATEFORMATHOURDIGITS" val="H"/>
  <p:tag name="OTLDATEFORMATTRIM00MINUTES" val="False"/>
  <p:tag name="OTLWEEKNUMBERINGFORMAT" val="WNFormat1"/>
  <p:tag name="OTLWEEKNUMBERINGISVISIBLE" val="False"/>
  <p:tag name="OTLMTITLE" val="Webinaire d'information"/>
  <p:tag name="OTLDATE" val="2025-03-31T23:59:00.0000000"/>
  <p:tag name="OTLPOSITIONONTASK" val="None"/>
  <p:tag name="OTLRELATEDTASKID" val="00000000-0000-0000-0000-000000000000"/>
</p:tagLst>
</file>

<file path=ppt/tags/tag55.xml><?xml version="1.0" encoding="utf-8"?>
<p:tagLst xmlns:a="http://schemas.openxmlformats.org/drawingml/2006/main" xmlns:r="http://schemas.openxmlformats.org/officeDocument/2006/relationships" xmlns:p="http://schemas.openxmlformats.org/presentationml/2006/main">
  <p:tag name="OTLMARKERSHAPE" val="OTL"/>
  <p:tag name="OTLDATEFORMATSTRING" val="MMM d, yyyy"/>
  <p:tag name="OTLDATEFORMATSEPARATOR" val="/"/>
  <p:tag name="OTLDATEFORMATUSEUS" val="True"/>
  <p:tag name="OTLDATEFORMATDATEISVISIBLE" val="True"/>
  <p:tag name="OTLDATEFORMATTIMEISVISIBLE" val="False"/>
  <p:tag name="OTLDATEFORMATAMPMDESIGNATOR" val="AmPmLowerCase"/>
  <p:tag name="OTLDATEFORMATHOURDIGITS" val="H"/>
  <p:tag name="OTLDATEFORMATTRIM00MINUTES" val="False"/>
  <p:tag name="OTLWEEKNUMBERINGFORMAT" val="WNFormat1"/>
  <p:tag name="OTLWEEKNUMBERINGISVISIBLE" val="False"/>
  <p:tag name="OTLMTITLE" val="Webinaire questions / réponses"/>
  <p:tag name="OTLDATE" val="2025-05-12T23:59:00.0000000"/>
  <p:tag name="OTLPOSITIONONTASK" val="None"/>
  <p:tag name="OTLRELATEDTASKID" val="00000000-0000-0000-0000-000000000000"/>
</p:tagLst>
</file>

<file path=ppt/tags/tag56.xml><?xml version="1.0" encoding="utf-8"?>
<p:tagLst xmlns:a="http://schemas.openxmlformats.org/drawingml/2006/main" xmlns:r="http://schemas.openxmlformats.org/officeDocument/2006/relationships" xmlns:p="http://schemas.openxmlformats.org/presentationml/2006/main">
  <p:tag name="OTLMARKERSHAPE" val="OTL"/>
  <p:tag name="OTLDATEFORMATSTRING" val="MMM d, yyyy"/>
  <p:tag name="OTLDATEFORMATSEPARATOR" val="/"/>
  <p:tag name="OTLDATEFORMATUSEUS" val="True"/>
  <p:tag name="OTLDATEFORMATDATEISVISIBLE" val="True"/>
  <p:tag name="OTLDATEFORMATTIMEISVISIBLE" val="False"/>
  <p:tag name="OTLDATEFORMATAMPMDESIGNATOR" val="AmPmLowerCase"/>
  <p:tag name="OTLDATEFORMATHOURDIGITS" val="H"/>
  <p:tag name="OTLDATEFORMATTRIM00MINUTES" val="False"/>
  <p:tag name="OTLWEEKNUMBERINGFORMAT" val="WNFormat1"/>
  <p:tag name="OTLWEEKNUMBERINGISVISIBLE" val="False"/>
  <p:tag name="OTLMTITLE" val="Début du mandat 2025-2028 des RU en CDU"/>
  <p:tag name="OTLDATE" val="2025-12-03T23:59:00.0000000"/>
  <p:tag name="OTLPOSITIONONTASK" val="None"/>
  <p:tag name="OTLRELATEDTASKID" val="00000000-0000-0000-0000-000000000000"/>
</p:tagLst>
</file>

<file path=ppt/tags/tag57.xml><?xml version="1.0" encoding="utf-8"?>
<p:tagLst xmlns:a="http://schemas.openxmlformats.org/drawingml/2006/main" xmlns:r="http://schemas.openxmlformats.org/officeDocument/2006/relationships" xmlns:p="http://schemas.openxmlformats.org/presentationml/2006/main">
  <p:tag name="OTLMARKERSHAPE" val="OTL"/>
  <p:tag name="OTLDATEFORMATDATEISVISIBLE" val="True"/>
  <p:tag name="OTLDATEFORMATTIMEISVISIBLE" val="False"/>
  <p:tag name="OTLDATEFORMATAMPMDESIGNATOR" val="AmPmLowerCase"/>
  <p:tag name="OTLDATEFORMATHOURDIGITS" val="H"/>
  <p:tag name="OTLDATEFORMATTRIM00MINUTES" val="False"/>
  <p:tag name="OTLWEEKNUMBERINGFORMAT" val="WNFormat1"/>
  <p:tag name="OTLWEEKNUMBERINGISVISIBLE" val="False"/>
  <p:tag name="OTLMTITLE" val="7 avril - publication de l'AAC"/>
  <p:tag name="OTLPOSITIONONTASK" val="None"/>
  <p:tag name="OTLRELATEDTASKID" val="00000000-0000-0000-0000-000000000000"/>
  <p:tag name="OTLDATE" val="2025-04-07T23:59:00.0000000"/>
  <p:tag name="OTLDATEFORMATSTRING" val="dd.MM.yyyy"/>
  <p:tag name="OTLDATEFORMATSEPARATOR" val="."/>
  <p:tag name="OTLDATEFORMATUSEUS" val="False"/>
</p:tagLst>
</file>

<file path=ppt/tags/tag58.xml><?xml version="1.0" encoding="utf-8"?>
<p:tagLst xmlns:a="http://schemas.openxmlformats.org/drawingml/2006/main" xmlns:r="http://schemas.openxmlformats.org/officeDocument/2006/relationships" xmlns:p="http://schemas.openxmlformats.org/presentationml/2006/main">
  <p:tag name="OTLMARKERSHAPE" val="OTL"/>
  <p:tag name="OTLDATEFORMATSTRING" val="dd.MM.yyyy"/>
  <p:tag name="OTLDATEFORMATSEPARATOR" val="."/>
  <p:tag name="OTLDATEFORMATUSEUS" val="False"/>
  <p:tag name="OTLDATEFORMATDATEISVISIBLE" val="True"/>
  <p:tag name="OTLDATEFORMATTIMEISVISIBLE" val="False"/>
  <p:tag name="OTLDATEFORMATAMPMDESIGNATOR" val="AmPmLowerCase"/>
  <p:tag name="OTLDATEFORMATHOURDIGITS" val="H"/>
  <p:tag name="OTLDATEFORMATTRIM00MINUTES" val="False"/>
  <p:tag name="OTLWEEKNUMBERINGFORMAT" val="WNFormat1"/>
  <p:tag name="OTLWEEKNUMBERINGISVISIBLE" val="False"/>
  <p:tag name="OTLMTITLE" val="30 juin - Cloture de l'AAC"/>
  <p:tag name="OTLDATE" val="2025-06-30T23:59:00.0000000"/>
  <p:tag name="OTLPOSITIONONTASK" val="None"/>
  <p:tag name="OTLRELATEDTASKID" val="00000000-0000-0000-0000-000000000000"/>
</p:tagLst>
</file>

<file path=ppt/tags/tag59.xml><?xml version="1.0" encoding="utf-8"?>
<p:tagLst xmlns:a="http://schemas.openxmlformats.org/drawingml/2006/main" xmlns:r="http://schemas.openxmlformats.org/officeDocument/2006/relationships" xmlns:p="http://schemas.openxmlformats.org/presentationml/2006/main">
  <p:tag name="OTLMARKERSHAPE" val="OTL"/>
</p:tagLst>
</file>

<file path=ppt/tags/tag6.xml><?xml version="1.0" encoding="utf-8"?>
<p:tagLst xmlns:a="http://schemas.openxmlformats.org/drawingml/2006/main" xmlns:r="http://schemas.openxmlformats.org/officeDocument/2006/relationships" xmlns:p="http://schemas.openxmlformats.org/presentationml/2006/main">
  <p:tag name="OTLMARKERSHAPE" val="OTL"/>
</p:tagLst>
</file>

<file path=ppt/tags/tag60.xml><?xml version="1.0" encoding="utf-8"?>
<p:tagLst xmlns:a="http://schemas.openxmlformats.org/drawingml/2006/main" xmlns:r="http://schemas.openxmlformats.org/officeDocument/2006/relationships" xmlns:p="http://schemas.openxmlformats.org/presentationml/2006/main">
  <p:tag name="OTLMARKERSHAPE" val="OTL"/>
</p:tagLst>
</file>

<file path=ppt/tags/tag61.xml><?xml version="1.0" encoding="utf-8"?>
<p:tagLst xmlns:a="http://schemas.openxmlformats.org/drawingml/2006/main" xmlns:r="http://schemas.openxmlformats.org/officeDocument/2006/relationships" xmlns:p="http://schemas.openxmlformats.org/presentationml/2006/main">
  <p:tag name="OTLMARKERSHAPE" val="OTL"/>
</p:tagLst>
</file>

<file path=ppt/tags/tag62.xml><?xml version="1.0" encoding="utf-8"?>
<p:tagLst xmlns:a="http://schemas.openxmlformats.org/drawingml/2006/main" xmlns:r="http://schemas.openxmlformats.org/officeDocument/2006/relationships" xmlns:p="http://schemas.openxmlformats.org/presentationml/2006/main">
  <p:tag name="OTLMARKERSHAPE" val="OTL"/>
</p:tagLst>
</file>

<file path=ppt/tags/tag63.xml><?xml version="1.0" encoding="utf-8"?>
<p:tagLst xmlns:a="http://schemas.openxmlformats.org/drawingml/2006/main" xmlns:r="http://schemas.openxmlformats.org/officeDocument/2006/relationships" xmlns:p="http://schemas.openxmlformats.org/presentationml/2006/main">
  <p:tag name="OTLMARKERSHAPE" val="OTL"/>
</p:tagLst>
</file>

<file path=ppt/tags/tag64.xml><?xml version="1.0" encoding="utf-8"?>
<p:tagLst xmlns:a="http://schemas.openxmlformats.org/drawingml/2006/main" xmlns:r="http://schemas.openxmlformats.org/officeDocument/2006/relationships" xmlns:p="http://schemas.openxmlformats.org/presentationml/2006/main">
  <p:tag name="OTLMARKERSHAPE" val="OTL"/>
</p:tagLst>
</file>

<file path=ppt/tags/tag65.xml><?xml version="1.0" encoding="utf-8"?>
<p:tagLst xmlns:a="http://schemas.openxmlformats.org/drawingml/2006/main" xmlns:r="http://schemas.openxmlformats.org/officeDocument/2006/relationships" xmlns:p="http://schemas.openxmlformats.org/presentationml/2006/main">
  <p:tag name="OTLMARKERSHAPE" val="OTL"/>
</p:tagLst>
</file>

<file path=ppt/tags/tag66.xml><?xml version="1.0" encoding="utf-8"?>
<p:tagLst xmlns:a="http://schemas.openxmlformats.org/drawingml/2006/main" xmlns:r="http://schemas.openxmlformats.org/officeDocument/2006/relationships" xmlns:p="http://schemas.openxmlformats.org/presentationml/2006/main">
  <p:tag name="OTLMARKERSHAPE" val="OTL"/>
</p:tagLst>
</file>

<file path=ppt/tags/tag67.xml><?xml version="1.0" encoding="utf-8"?>
<p:tagLst xmlns:a="http://schemas.openxmlformats.org/drawingml/2006/main" xmlns:r="http://schemas.openxmlformats.org/officeDocument/2006/relationships" xmlns:p="http://schemas.openxmlformats.org/presentationml/2006/main">
  <p:tag name="OTLMARKERSHAPE" val="OTL"/>
</p:tagLst>
</file>

<file path=ppt/tags/tag68.xml><?xml version="1.0" encoding="utf-8"?>
<p:tagLst xmlns:a="http://schemas.openxmlformats.org/drawingml/2006/main" xmlns:r="http://schemas.openxmlformats.org/officeDocument/2006/relationships" xmlns:p="http://schemas.openxmlformats.org/presentationml/2006/main">
  <p:tag name="OTLMARKERSHAPE" val="OTL"/>
</p:tagLst>
</file>

<file path=ppt/tags/tag7.xml><?xml version="1.0" encoding="utf-8"?>
<p:tagLst xmlns:a="http://schemas.openxmlformats.org/drawingml/2006/main" xmlns:r="http://schemas.openxmlformats.org/officeDocument/2006/relationships" xmlns:p="http://schemas.openxmlformats.org/presentationml/2006/main">
  <p:tag name="OTLMARKERSHAPE" val="OTL"/>
  <p:tag name="OTLTIMEBANDSHAPETYPE" val="RoundedCornerRectangleTimeband"/>
  <p:tag name="OTLTIMEBANDSHAPEPADDINGLEFT" val="0"/>
  <p:tag name="OTLTIMEBANDCULTUREINFO" val="en-US"/>
  <p:tag name="OTLTIMEBANDTHREEDEFFECTS" val="None"/>
  <p:tag name="OTLTIMEBANDAUTODATERANGE" val="True"/>
  <p:tag name="OTLTIMEBANDSTARTDATE" val="0001-01-01T00:00:00.0000000"/>
  <p:tag name="OTLTIMEBANDWORKINGDAYS" val="Standard"/>
  <p:tag name="OTLTIMEBANDUSETIME" val="False"/>
  <p:tag name="OTLTIMEBANDTIMECONFIGWORKDAYSTART" val="00:00:00"/>
  <p:tag name="OTLTIMEBANDTIMECONFIGWORKDAYEND" val="23:59:00"/>
  <p:tag name="OTLTIMEBANDSCALEMARKING" val="None"/>
  <p:tag name="OTLRIGHTENDCAPSMARGINRIGHT" val="20"/>
  <p:tag name="OTLLEFTENDCAPSMARGINLEFT" val="20"/>
  <p:tag name="OTLTIMEBANDFYSTARTMONTH" val="January"/>
  <p:tag name="OTLTIMEBANDSHOWFYLABEL" val="True"/>
  <p:tag name="OTLTIMEBANDUSESTARTINGOFTHEYEARFORFYNUMBERING" val="True"/>
  <p:tag name="OTLTIMEBANDRESERVEDLEFTAREAWIDTH" val="0"/>
  <p:tag name="OTLTIMEBANDRESERVEDLEFTAREAISSET" val="False"/>
  <p:tag name="OTLTIMEBANDDEPENABLED" val="True"/>
  <p:tag name="OTLTIMEBANDDEPSCHEDULINGMODE" val="Flexible"/>
  <p:tag name="OTLTIMEBANDDEPPREVIOUSSCHEDULINGMODE" val="Flexible"/>
  <p:tag name="OTLTIMEBANDDEPONBREAKINGSTRICTSCHEDULINGMODE" val="AskEverytime"/>
  <p:tag name="OTLTIMEBANDDEPONBREAKINGFLEXIBLESCHEDULINGMODE" val="AskEverytime"/>
  <p:tag name="OTLTIMEBANDSPACINGABOVE" val="3"/>
  <p:tag name="OTLTIMEBANDSPACINGBELOW" val="3"/>
  <p:tag name="OTLTIMEBANDSPACINGABOVEFORSWLANDTASKS" val="5"/>
  <p:tag name="OTLTIMEBANDSPACINGBELOWFORSWLANDTASKS" val="5"/>
  <p:tag name="OTLTIMEBANDSCALETYPE" val="Months"/>
  <p:tag name="OTLTIMEBANDSCALEFORMAT" val="MMM"/>
  <p:tag name="OTLTIMEBANDQUICKPOSITION" val="Custom"/>
  <p:tag name="OTLTIMEBANDENDDATE" val="2025-12-04T23:59:00.0000000"/>
  <p:tag name="OTLTIMEBANDSHAPEHEIGHT" val="24"/>
</p:tagLst>
</file>

<file path=ppt/tags/tag8.xml><?xml version="1.0" encoding="utf-8"?>
<p:tagLst xmlns:a="http://schemas.openxmlformats.org/drawingml/2006/main" xmlns:r="http://schemas.openxmlformats.org/officeDocument/2006/relationships" xmlns:p="http://schemas.openxmlformats.org/presentationml/2006/main">
  <p:tag name="OTLMARKERSHAPE" val="OTL"/>
  <p:tag name="OTLELAPSEDSTYLE" val="Thin"/>
</p:tagLst>
</file>

<file path=ppt/tags/tag9.xml><?xml version="1.0" encoding="utf-8"?>
<p:tagLst xmlns:a="http://schemas.openxmlformats.org/drawingml/2006/main" xmlns:r="http://schemas.openxmlformats.org/officeDocument/2006/relationships" xmlns:p="http://schemas.openxmlformats.org/presentationml/2006/main">
  <p:tag name="OTLMARKERSHAPE" val="OTL"/>
  <p:tag name="OTLTODAYPOSITION" val="Below"/>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PLATE_ARS_HAUTS DE FRANCE 16-9">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ésentation25" id="{CCAA3B1F-37AD-D142-9B00-F2952BC71F32}" vid="{8780E14E-37A2-0148-9F40-6587BA01BE65}"/>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254</TotalTime>
  <Words>1709</Words>
  <Application>Microsoft Office PowerPoint</Application>
  <PresentationFormat>Grand écran</PresentationFormat>
  <Paragraphs>234</Paragraphs>
  <Slides>26</Slides>
  <Notes>0</Notes>
  <HiddenSlides>0</HiddenSlides>
  <MMClips>0</MMClips>
  <ScaleCrop>false</ScaleCrop>
  <HeadingPairs>
    <vt:vector size="6" baseType="variant">
      <vt:variant>
        <vt:lpstr>Polices utilisées</vt:lpstr>
      </vt:variant>
      <vt:variant>
        <vt:i4>10</vt:i4>
      </vt:variant>
      <vt:variant>
        <vt:lpstr>Thème</vt:lpstr>
      </vt:variant>
      <vt:variant>
        <vt:i4>2</vt:i4>
      </vt:variant>
      <vt:variant>
        <vt:lpstr>Titres des diapositives</vt:lpstr>
      </vt:variant>
      <vt:variant>
        <vt:i4>26</vt:i4>
      </vt:variant>
    </vt:vector>
  </HeadingPairs>
  <TitlesOfParts>
    <vt:vector size="38" baseType="lpstr">
      <vt:lpstr>Aptos</vt:lpstr>
      <vt:lpstr>Aptos Display</vt:lpstr>
      <vt:lpstr>Arial</vt:lpstr>
      <vt:lpstr>Arial Bold</vt:lpstr>
      <vt:lpstr>Calibri</vt:lpstr>
      <vt:lpstr>Gotham 1</vt:lpstr>
      <vt:lpstr>Gotham 1 Bold</vt:lpstr>
      <vt:lpstr>Gotham 3</vt:lpstr>
      <vt:lpstr>Now Bold</vt:lpstr>
      <vt:lpstr>Wingdings</vt:lpstr>
      <vt:lpstr>Thème Office</vt:lpstr>
      <vt:lpstr>TEMPLATE_ARS_HAUTS DE FRANCE 16-9</vt:lpstr>
      <vt:lpstr>Présentation PowerPoint</vt:lpstr>
      <vt:lpstr>Introduction   Corentine NEPPEL Directrice adjointe de la direction de la démocratie en santé et de la communication</vt:lpstr>
      <vt:lpstr>Restitution de l’enquête flash auprès des représentant des usagers en CDU en 2025   Marion LAMBOLEZ  Responsable du déploiement de la démocratie en santé et de la participation des usagers</vt:lpstr>
      <vt:lpstr>Objectifs de l’enquête</vt:lpstr>
      <vt:lpstr>Profil des répondants</vt:lpstr>
      <vt:lpstr>Formation</vt:lpstr>
      <vt:lpstr>Mandats </vt:lpstr>
      <vt:lpstr>Appréciation du mandat et perspective demande renouvellement</vt:lpstr>
      <vt:lpstr>Présentation PowerPoint</vt:lpstr>
      <vt:lpstr>France Assos Santé Île-de-France : appuis et ressources   Léa REDON Chargée de mission à France Assos Santé Île-de-France</vt:lpstr>
      <vt:lpstr>Présentation PowerPoint</vt:lpstr>
      <vt:lpstr>Présentation PowerPoint</vt:lpstr>
      <vt:lpstr>Présentation PowerPoint</vt:lpstr>
      <vt:lpstr>Présentation PowerPoint</vt:lpstr>
      <vt:lpstr>Présentation PowerPoint</vt:lpstr>
      <vt:lpstr>Présentation PowerPoint</vt:lpstr>
      <vt:lpstr>Appel à candidature   pour les mandats 2025 – 2028 de RU en CDU </vt:lpstr>
      <vt:lpstr>Qui peut candidater ? </vt:lpstr>
      <vt:lpstr>Quand candidater ?</vt:lpstr>
      <vt:lpstr>Qui instruit les demandes ? Qui les valide ?</vt:lpstr>
      <vt:lpstr>Comment candidater ?</vt:lpstr>
      <vt:lpstr>Aide aux démarches numériques</vt:lpstr>
      <vt:lpstr>Echanges avec les participants</vt:lpstr>
      <vt:lpstr>Questions / réponses</vt:lpstr>
      <vt:lpstr>Prochaines échéances </vt:lpstr>
      <vt:lpstr>Présentation PowerPoint</vt:lpstr>
    </vt:vector>
  </TitlesOfParts>
  <Company>Ministeres Sociaux</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LAMBOLEZ, Marion (ARS-IDF)</dc:creator>
  <cp:lastModifiedBy>LAMBOLEZ, Marion (ARS-IDF)</cp:lastModifiedBy>
  <cp:revision>9</cp:revision>
  <dcterms:created xsi:type="dcterms:W3CDTF">2025-03-28T13:32:18Z</dcterms:created>
  <dcterms:modified xsi:type="dcterms:W3CDTF">2025-04-04T08:02:52Z</dcterms:modified>
</cp:coreProperties>
</file>