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5"/>
  </p:notesMasterIdLst>
  <p:sldIdLst>
    <p:sldId id="401" r:id="rId2"/>
    <p:sldId id="400" r:id="rId3"/>
    <p:sldId id="402" r:id="rId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3C8BFF-1911-4B94-A1E4-AF9AA91BC629}">
          <p14:sldIdLst/>
        </p14:section>
        <p14:section name="Section sans titre" id="{752AD63A-62A0-4102-8109-05BB7CB0A6C5}">
          <p14:sldIdLst>
            <p14:sldId id="401"/>
          </p14:sldIdLst>
        </p14:section>
        <p14:section name="Section sans titre" id="{82146816-0DF1-4F6C-A1BA-8089B9701685}">
          <p14:sldIdLst>
            <p14:sldId id="400"/>
            <p14:sldId id="4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A, Christina" initials="VC" lastIdx="1" clrIdx="0">
    <p:extLst>
      <p:ext uri="{19B8F6BF-5375-455C-9EA6-DF929625EA0E}">
        <p15:presenceInfo xmlns:p15="http://schemas.microsoft.com/office/powerpoint/2012/main" userId="S-1-5-21-448539723-1644491937-682003330-587562" providerId="AD"/>
      </p:ext>
    </p:extLst>
  </p:cmAuthor>
  <p:cmAuthor id="2" name="PASQUET, Cindy" initials="PC" lastIdx="31" clrIdx="1">
    <p:extLst>
      <p:ext uri="{19B8F6BF-5375-455C-9EA6-DF929625EA0E}">
        <p15:presenceInfo xmlns:p15="http://schemas.microsoft.com/office/powerpoint/2012/main" userId="S-1-5-21-3177125315-431800771-2236886301-642475" providerId="AD"/>
      </p:ext>
    </p:extLst>
  </p:cmAuthor>
  <p:cmAuthor id="3" name="FAISSE, Charlotte (ARS-IDF/OSMS/RH-HOSP)" initials="FC(" lastIdx="2" clrIdx="2">
    <p:extLst>
      <p:ext uri="{19B8F6BF-5375-455C-9EA6-DF929625EA0E}">
        <p15:presenceInfo xmlns:p15="http://schemas.microsoft.com/office/powerpoint/2012/main" userId="S-1-5-21-3177125315-431800771-2236886301-641951" providerId="AD"/>
      </p:ext>
    </p:extLst>
  </p:cmAuthor>
  <p:cmAuthor id="4" name="METOIS, Marion (ARS-IDF)" initials="MM(" lastIdx="5" clrIdx="3">
    <p:extLst>
      <p:ext uri="{19B8F6BF-5375-455C-9EA6-DF929625EA0E}">
        <p15:presenceInfo xmlns:p15="http://schemas.microsoft.com/office/powerpoint/2012/main" userId="S-1-5-21-3177125315-431800771-2236886301-6625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7715" autoAdjust="0"/>
  </p:normalViewPr>
  <p:slideViewPr>
    <p:cSldViewPr showGuides="1">
      <p:cViewPr varScale="1">
        <p:scale>
          <a:sx n="77" d="100"/>
          <a:sy n="77" d="100"/>
        </p:scale>
        <p:origin x="964" y="64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13/01/2025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0851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6394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8160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57385" y="347482"/>
            <a:ext cx="2010556" cy="115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13/01/2025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7849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  <p:sp>
        <p:nvSpPr>
          <p:cNvPr id="12" name="ZoneTexte 11"/>
          <p:cNvSpPr txBox="1"/>
          <p:nvPr userDrawn="1"/>
        </p:nvSpPr>
        <p:spPr>
          <a:xfrm>
            <a:off x="3851920" y="2643758"/>
            <a:ext cx="468052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500" b="1" dirty="0"/>
              <a:t>TITRE DU DOCUMENT</a:t>
            </a:r>
          </a:p>
          <a:p>
            <a:pPr algn="r"/>
            <a:r>
              <a:rPr lang="fr-FR" sz="2500" b="1" dirty="0"/>
              <a:t>Suite titre</a:t>
            </a:r>
          </a:p>
          <a:p>
            <a:pPr algn="r"/>
            <a:r>
              <a:rPr lang="fr-FR" sz="1500" dirty="0"/>
              <a:t>sous-titre</a:t>
            </a:r>
          </a:p>
          <a:p>
            <a:pPr algn="r"/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ème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13/01/2025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7849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56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72877" y="185732"/>
            <a:ext cx="606854" cy="34853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4797425"/>
            <a:ext cx="1169988" cy="346075"/>
          </a:xfrm>
        </p:spPr>
        <p:txBody>
          <a:bodyPr/>
          <a:lstStyle/>
          <a:p>
            <a:fld id="{BD43F710-A1AE-7747-9628-B3862EF0B7E9}" type="datetime1">
              <a:rPr lang="fr-FR" cap="all" smtClean="0"/>
              <a:t>13/01/2025</a:t>
            </a:fld>
            <a:endParaRPr lang="fr-FR" cap="all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4294967295"/>
          </p:nvPr>
        </p:nvSpPr>
        <p:spPr>
          <a:xfrm>
            <a:off x="3263900" y="195263"/>
            <a:ext cx="5772596" cy="360362"/>
          </a:xfrm>
        </p:spPr>
        <p:txBody>
          <a:bodyPr/>
          <a:lstStyle/>
          <a:p>
            <a:r>
              <a:rPr lang="fr-FR" dirty="0"/>
              <a:t>Direction de l’Autonomie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9552" y="3066224"/>
            <a:ext cx="8136904" cy="954107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STRATEGIE REGIONALE SPORT ET HANDICAP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195736" y="414663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AMI 2025 : ESMS &amp; CLUBS </a:t>
            </a:r>
          </a:p>
        </p:txBody>
      </p:sp>
      <p:pic>
        <p:nvPicPr>
          <p:cNvPr id="10" name="Picture 2" descr="Paris 20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502" y="136171"/>
            <a:ext cx="3580982" cy="213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63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597CDB5-73DC-8641-8CC1-FAD9379FD627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AMI 2025 : ESMS &amp; CLUBS 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l’Autonomie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23850" y="1203598"/>
            <a:ext cx="842493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Partenariat entre Comité Paralympique et Sportif Française (CPSF) et l’ARS Ile-de-France </a:t>
            </a:r>
          </a:p>
          <a:p>
            <a:endParaRPr lang="fr-FR" sz="1400" dirty="0"/>
          </a:p>
          <a:p>
            <a:r>
              <a:rPr lang="fr-FR" sz="1400" dirty="0"/>
              <a:t>La convention entre l’ARS Île-de-France et le CPSF a été signée le 13 novembre 2024, pour 3 ans (faisant suite à la première convention 2022 – 2024).</a:t>
            </a:r>
          </a:p>
          <a:p>
            <a:r>
              <a:rPr lang="fr-FR" sz="1400" dirty="0"/>
              <a:t>Trois AMI en 2022, 2023 et 2024 ont déjà été lancés, et un nouvel AMI ouvre pour 2025 la semaine du 13 janvier. </a:t>
            </a:r>
          </a:p>
          <a:p>
            <a:endParaRPr lang="fr-FR" sz="1400" dirty="0"/>
          </a:p>
          <a:p>
            <a:r>
              <a:rPr lang="fr-FR" sz="1400" dirty="0"/>
              <a:t>Le programme ESMS &amp; CLUBS consiste en la mise en relation pérenne d’un ESMS avec un club sportif fédéré afin de développer la pratique sportive des personnes en situation de handicap. </a:t>
            </a:r>
          </a:p>
          <a:p>
            <a:endParaRPr lang="fr-FR" sz="1400" dirty="0"/>
          </a:p>
          <a:p>
            <a:r>
              <a:rPr lang="fr-FR" sz="1400" u="sng" dirty="0"/>
              <a:t>3 ambitions </a:t>
            </a:r>
            <a:r>
              <a:rPr lang="fr-FR" sz="1400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Accroître et pérenniser le nombre de personnes accueillies en ESMS pratiquant une activité sportive régulière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Favoriser les liens et interactions entre le milieu médico-social et les structures sportives fédérées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Mieux intégrer le sport dans le projet d’accompagnement des personnes accueillies en établissement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980361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597CDB5-73DC-8641-8CC1-FAD9379FD627}" type="datetime1">
              <a:rPr lang="fr-FR" cap="all" smtClean="0"/>
              <a:pPr/>
              <a:t>13/01/2025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AMI 2025 : ESMS &amp; CLUBS 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l’Autonomie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1222792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algn="just"/>
            <a:r>
              <a:rPr lang="fr-FR" sz="1400" u="sng" dirty="0"/>
              <a:t>4 engagements </a:t>
            </a:r>
            <a:r>
              <a:rPr lang="fr-FR" sz="1400" dirty="0"/>
              <a:t>: </a:t>
            </a:r>
          </a:p>
          <a:p>
            <a:pPr marL="835025" lvl="1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L’implication des personnes accompagnées</a:t>
            </a:r>
          </a:p>
          <a:p>
            <a:pPr marL="835025" lvl="1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La réalisation d’un minimum de 15 séances d’activités physiques et sportives ou d’activités physiques adaptées</a:t>
            </a:r>
          </a:p>
          <a:p>
            <a:pPr marL="835025" lvl="1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Un groupe de personnes accompagnées de 6 à 8 personnes minimum</a:t>
            </a:r>
          </a:p>
          <a:p>
            <a:pPr marL="835025" lvl="1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L’engagement de la pérennisation de l’action sur le long terme </a:t>
            </a:r>
          </a:p>
          <a:p>
            <a:pPr marL="377825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377825" indent="-285750" algn="just">
              <a:buFont typeface="Wingdings" panose="05000000000000000000" pitchFamily="2" charset="2"/>
              <a:buChar char="Ø"/>
            </a:pPr>
            <a:r>
              <a:rPr lang="fr-FR" sz="1400" b="1" dirty="0"/>
              <a:t>40 000 € </a:t>
            </a:r>
            <a:r>
              <a:rPr lang="fr-FR" sz="1400" dirty="0"/>
              <a:t>fléchés/an par l’ARS (FIR versé fin 2024 au CPSF)  </a:t>
            </a:r>
          </a:p>
          <a:p>
            <a:pPr marL="637200" lvl="1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1000 € FIR ARS pour ESMS + 1000 € CPSF pour le club</a:t>
            </a:r>
          </a:p>
          <a:p>
            <a:pPr marL="92075" algn="just"/>
            <a:endParaRPr lang="fr-FR" sz="1400" b="1" dirty="0"/>
          </a:p>
          <a:p>
            <a:pPr marL="377825" indent="-285750" algn="just">
              <a:buFont typeface="Wingdings" panose="05000000000000000000" pitchFamily="2" charset="2"/>
              <a:buChar char="Ø"/>
            </a:pPr>
            <a:r>
              <a:rPr lang="fr-FR" sz="1400" b="1" dirty="0"/>
              <a:t>Ouverture 2025 =&gt; 13 janvier 2025</a:t>
            </a:r>
          </a:p>
          <a:p>
            <a:pPr marL="835025" lvl="1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Période de candidature : 13 janvier au 28 février 2025</a:t>
            </a:r>
          </a:p>
          <a:p>
            <a:pPr marL="835025" lvl="1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L’instruction des dossiers sera réalisée par le CPSF et l’ARS Ile-de-France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549141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HAUTS DE FRANC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TEMPLATE_ARS_IDF 16-9</Template>
  <TotalTime>10657</TotalTime>
  <Words>286</Words>
  <Application>Microsoft Office PowerPoint</Application>
  <PresentationFormat>Affichage à l'écran (16:9)</PresentationFormat>
  <Paragraphs>39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Wingdings</vt:lpstr>
      <vt:lpstr>TEMPLATE_ARS_HAUTS DE FRANCE 16-9</vt:lpstr>
      <vt:lpstr>Présentation PowerPoint</vt:lpstr>
      <vt:lpstr>AMI 2025 : ESMS &amp; CLUBS </vt:lpstr>
      <vt:lpstr>AMI 2025 : ESMS &amp; CLUBS </vt:lpstr>
    </vt:vector>
  </TitlesOfParts>
  <Manager>Client</Manager>
  <Company>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Christina VEA</dc:creator>
  <cp:lastModifiedBy>DE ZELICOURT, Solenne (ARS-IDF)</cp:lastModifiedBy>
  <cp:revision>323</cp:revision>
  <dcterms:created xsi:type="dcterms:W3CDTF">2020-05-28T12:56:37Z</dcterms:created>
  <dcterms:modified xsi:type="dcterms:W3CDTF">2025-01-13T12:06:02Z</dcterms:modified>
</cp:coreProperties>
</file>