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8DC63F"/>
    <a:srgbClr val="1FC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4B9B2-F736-4DDF-B3D4-A4D15FF30631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8179F-C7B5-43C5-9AAF-EFDE71DA6C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08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8179F-C7B5-43C5-9AAF-EFDE71DA6C0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0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64A2-068C-4875-9D22-F0A78A59B570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08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7FA8-149F-4B7E-89FC-35E4334E240D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0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A6B8-7A7A-4C4D-85B3-AAA3288B6513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23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4264-E5DA-4BEC-B659-C944DE8B4545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3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44B7-1E4D-458D-90C3-01FD73D2034B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68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D26-0742-4575-9045-16C43569B597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09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B1FC-9492-4F11-AAEF-507C81C9A0F4}" type="datetime1">
              <a:rPr lang="fr-FR" smtClean="0"/>
              <a:t>29/05/2023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83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733-DBD9-42AE-9C5A-54288CF9D9A7}" type="datetime1">
              <a:rPr lang="fr-FR" smtClean="0"/>
              <a:t>29/05/2023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16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8182-728F-422B-B73C-E3C8D7F8042A}" type="datetime1">
              <a:rPr lang="fr-FR" smtClean="0"/>
              <a:t>29/05/2023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12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C9D2-EB68-43C5-BC74-F7A0452BDDCD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69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27F6-FCAF-41EE-9166-2800C8FFD986}" type="datetime1">
              <a:rPr lang="fr-FR" smtClean="0"/>
              <a:t>29/05/2023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48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33E8-B8E4-41B6-BD8D-BEF8329E6A61}" type="datetime1">
              <a:rPr lang="fr-FR" smtClean="0"/>
              <a:t>29/05/2023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La psychiatrie en Ile-de-France : quels outils au service des familles ?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A4460-E8DB-41C0-9DF7-A28EE690AC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09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524" y="1985318"/>
            <a:ext cx="9160476" cy="2510356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r>
              <a:rPr lang="fr-FR" sz="48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COLLECTIF SCHIZOPHRÉNIES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53339"/>
            <a:ext cx="9144000" cy="1455580"/>
          </a:xfrm>
          <a:solidFill>
            <a:srgbClr val="1F497D"/>
          </a:solidFill>
        </p:spPr>
        <p:txBody>
          <a:bodyPr anchor="ctr"/>
          <a:lstStyle/>
          <a:p>
            <a:r>
              <a:rPr lang="fr-F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Blain</a:t>
            </a:r>
          </a:p>
        </p:txBody>
      </p:sp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48" y="170806"/>
            <a:ext cx="2693721" cy="1229626"/>
          </a:xfrm>
          <a:prstGeom prst="rect">
            <a:avLst/>
          </a:prstGeom>
        </p:spPr>
      </p:pic>
      <p:pic>
        <p:nvPicPr>
          <p:cNvPr id="5" name="Image 4" descr="C:\Users\wuthina.CHIN2\AppData\Local\Microsoft\Windows\INetCache\Content.Word\Logo_Profamille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78" y="347662"/>
            <a:ext cx="1175696" cy="879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Logo_UNAFAM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211" y="376237"/>
            <a:ext cx="1565189" cy="908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C:\Users\wuthina.CHIN2\AppData\Local\Microsoft\Windows\INetCache\Content.Word\image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622" y="366712"/>
            <a:ext cx="1010932" cy="8607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5902" y="6356350"/>
            <a:ext cx="11616611" cy="365125"/>
          </a:xfrm>
        </p:spPr>
        <p:txBody>
          <a:bodyPr/>
          <a:lstStyle/>
          <a:p>
            <a:r>
              <a:rPr lang="fr-FR" sz="18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psychiatrie en Ile-de-France : quels outils au service des familles ? – Mercredi 31 mai 2023 – PARIS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A2A4DA2-E08B-40D6-4717-489C4BB028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855" y="2544318"/>
            <a:ext cx="1320126" cy="13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1A9227-674C-36CC-3955-4D1E6563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427" y="365125"/>
            <a:ext cx="8939372" cy="1325563"/>
          </a:xfrm>
        </p:spPr>
        <p:txBody>
          <a:bodyPr>
            <a:normAutofit/>
          </a:bodyPr>
          <a:lstStyle/>
          <a:p>
            <a:r>
              <a:rPr lang="fr-FR" dirty="0"/>
              <a:t>Le Collectif Schizophrénies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14F844-23A3-4BFC-7D07-A70FB015F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6100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Crée en 2016 afin d’assurer une </a:t>
            </a:r>
            <a:r>
              <a:rPr lang="fr-FR" b="1" dirty="0"/>
              <a:t>meilleure représentation nationale </a:t>
            </a:r>
            <a:r>
              <a:rPr lang="fr-FR" dirty="0"/>
              <a:t>de cette pathologie en parlant d’une voix forte et fédératrice (7 associations membres).</a:t>
            </a:r>
          </a:p>
          <a:p>
            <a:r>
              <a:rPr lang="fr-FR" dirty="0"/>
              <a:t>Principaux objectifs : </a:t>
            </a:r>
          </a:p>
          <a:p>
            <a:pPr>
              <a:buFontTx/>
              <a:buChar char="-"/>
            </a:pPr>
            <a:r>
              <a:rPr lang="fr-FR" b="1" dirty="0"/>
              <a:t>Informer sur les schizophrénies </a:t>
            </a:r>
            <a:r>
              <a:rPr lang="fr-FR" dirty="0"/>
              <a:t>et les meilleures prises en charge grâce au portail d’information : </a:t>
            </a:r>
            <a:r>
              <a:rPr lang="fr-FR" b="1" dirty="0"/>
              <a:t>www.collectif-schizophrenies.com</a:t>
            </a:r>
          </a:p>
          <a:p>
            <a:pPr>
              <a:buFontTx/>
              <a:buChar char="-"/>
            </a:pPr>
            <a:r>
              <a:rPr lang="fr-FR" b="1" dirty="0"/>
              <a:t>Participer à toute action et réflexion nationales </a:t>
            </a:r>
            <a:r>
              <a:rPr lang="fr-FR" dirty="0"/>
              <a:t>en faveur des droits et  d’une meilleure prise en charge des patients : en particulier lutte contre la stigmatisation, actions en faveur de prise en charge précoce.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1CD812-8E87-B176-7E35-6D8E8F34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C2DB52-2648-F930-D3EB-48E5C7820B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96" y="370562"/>
            <a:ext cx="1320126" cy="13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5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1A9227-674C-36CC-3955-4D1E6563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427" y="365125"/>
            <a:ext cx="8939372" cy="1325563"/>
          </a:xfrm>
        </p:spPr>
        <p:txBody>
          <a:bodyPr>
            <a:normAutofit/>
          </a:bodyPr>
          <a:lstStyle/>
          <a:p>
            <a:r>
              <a:rPr lang="fr-FR" dirty="0"/>
              <a:t>Le Collectif Schizophrénies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14F844-23A3-4BFC-7D07-A70FB015F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6100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Un positionnement complémentaire des autres associations en santé mentale sans proposition directe de services à des aidants, mais un très fort engagement en faveur de la pair-</a:t>
            </a:r>
            <a:r>
              <a:rPr lang="fr-FR" dirty="0" err="1"/>
              <a:t>aidance</a:t>
            </a:r>
            <a:r>
              <a:rPr lang="fr-FR" dirty="0"/>
              <a:t> en général. </a:t>
            </a:r>
          </a:p>
          <a:p>
            <a:endParaRPr lang="fr-FR" dirty="0"/>
          </a:p>
          <a:p>
            <a:r>
              <a:rPr lang="fr-FR" dirty="0"/>
              <a:t>Notre vision de la pair-</a:t>
            </a:r>
            <a:r>
              <a:rPr lang="fr-FR" dirty="0" err="1"/>
              <a:t>aidance</a:t>
            </a:r>
            <a:r>
              <a:rPr lang="fr-FR" dirty="0"/>
              <a:t> familiale :   </a:t>
            </a:r>
          </a:p>
          <a:p>
            <a:pPr>
              <a:buFontTx/>
              <a:buChar char="-"/>
            </a:pPr>
            <a:r>
              <a:rPr lang="fr-FR" dirty="0"/>
              <a:t>Un vrai besoin de </a:t>
            </a:r>
            <a:r>
              <a:rPr lang="fr-FR" b="1" dirty="0"/>
              <a:t>professionnalisation</a:t>
            </a:r>
            <a:r>
              <a:rPr lang="fr-FR" dirty="0"/>
              <a:t>, dans et en dehors des instances hospitalières.  </a:t>
            </a:r>
          </a:p>
          <a:p>
            <a:pPr>
              <a:buFontTx/>
              <a:buChar char="-"/>
            </a:pPr>
            <a:r>
              <a:rPr lang="fr-FR" dirty="0"/>
              <a:t>Un facteur d’accès aux</a:t>
            </a:r>
            <a:r>
              <a:rPr lang="fr-FR" b="1" dirty="0"/>
              <a:t> programmes d’ETP </a:t>
            </a:r>
            <a:r>
              <a:rPr lang="fr-FR" dirty="0"/>
              <a:t>existants ou à des modules à construire destinés aux 97% des familles qui n’y ont pas recours. </a:t>
            </a:r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1CD812-8E87-B176-7E35-6D8E8F34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La psychiatrie en Ile-de-France : quels outils au service des familles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C2DB52-2648-F930-D3EB-48E5C7820B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96" y="370562"/>
            <a:ext cx="1320126" cy="13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171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Grand écran</PresentationFormat>
  <Paragraphs>17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LE COLLECTIF SCHIZOPHRÉNIES</vt:lpstr>
      <vt:lpstr>Le Collectif Schizophrénies</vt:lpstr>
      <vt:lpstr>Le Collectif Schizophrénies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Compte Microsoft</dc:creator>
  <cp:lastModifiedBy>D W</cp:lastModifiedBy>
  <cp:revision>4</cp:revision>
  <dcterms:created xsi:type="dcterms:W3CDTF">2023-04-22T17:12:41Z</dcterms:created>
  <dcterms:modified xsi:type="dcterms:W3CDTF">2023-05-29T17:39:12Z</dcterms:modified>
</cp:coreProperties>
</file>