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1" r:id="rId4"/>
    <p:sldId id="265" r:id="rId5"/>
    <p:sldId id="278" r:id="rId6"/>
    <p:sldId id="269" r:id="rId7"/>
    <p:sldId id="289" r:id="rId8"/>
    <p:sldId id="29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DC63F"/>
    <a:srgbClr val="1F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4B9B2-F736-4DDF-B3D4-A4D15FF30631}" type="datetimeFigureOut">
              <a:rPr lang="fr-FR" smtClean="0"/>
              <a:t>14/05/2023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179F-C7B5-43C5-9AAF-EFDE71DA6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8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179F-C7B5-43C5-9AAF-EFDE71DA6C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0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cc4eba5a64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cc4eba5a64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cc4eba5a64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cc4eba5a64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gcc4eba5a64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8" name="Google Shape;938;gcc4eba5a64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112e276e7e4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112e276e7e4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Google Shape;1300;g1063880aa67_0_47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1" name="Google Shape;1301;g1063880aa67_0_47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ed14aa2be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ed14aa2be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64A2-068C-4875-9D22-F0A78A59B570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08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7FA8-149F-4B7E-89FC-35E4334E240D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A6B8-7A7A-4C4D-85B3-AAA3288B6513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38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08800" y="1314833"/>
            <a:ext cx="6992400" cy="30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5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08800" y="4433600"/>
            <a:ext cx="6992400" cy="65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565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2532367" y="2935200"/>
            <a:ext cx="15544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/>
          </p:nvPr>
        </p:nvSpPr>
        <p:spPr>
          <a:xfrm>
            <a:off x="4346400" y="2507200"/>
            <a:ext cx="33052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4346400" y="3494800"/>
            <a:ext cx="3305200" cy="8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437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268733" y="1635933"/>
            <a:ext cx="9666800" cy="4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Kirang Haerang"/>
              <a:buAutoNum type="arabicPeriod"/>
              <a:defRPr sz="1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684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2463333" y="2629777"/>
            <a:ext cx="4195600" cy="7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2463333" y="4217268"/>
            <a:ext cx="4195600" cy="7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2463336" y="1992967"/>
            <a:ext cx="41956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2463333" y="3580472"/>
            <a:ext cx="41956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Yanone Kaffeesatz"/>
              <a:buNone/>
              <a:defRPr sz="32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472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932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1413200" y="2186167"/>
            <a:ext cx="4682800" cy="30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vent Pro"/>
              <a:buChar char="●"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8243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>
            <a:spLocks noGrp="1"/>
          </p:cNvSpPr>
          <p:nvPr>
            <p:ph type="ctrTitle"/>
          </p:nvPr>
        </p:nvSpPr>
        <p:spPr>
          <a:xfrm>
            <a:off x="2545600" y="1865800"/>
            <a:ext cx="7100800" cy="332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8336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943800" y="3247867"/>
            <a:ext cx="6304400" cy="16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943600" y="2398433"/>
            <a:ext cx="63044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78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4264-E5DA-4BEC-B659-C944DE8B4545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38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6769100" y="4425367"/>
            <a:ext cx="4472000" cy="1707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500"/>
              <a:buFont typeface="Caveat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719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2690200" y="1962800"/>
            <a:ext cx="6811600" cy="188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2690200" y="4130333"/>
            <a:ext cx="6811600" cy="5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33">
                <a:solidFill>
                  <a:schemeClr val="dk2"/>
                </a:solidFill>
              </a:defRPr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6646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30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7864051" y="4037897"/>
            <a:ext cx="2633600" cy="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933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hasCustomPrompt="1"/>
          </p:nvPr>
        </p:nvSpPr>
        <p:spPr>
          <a:xfrm>
            <a:off x="6659551" y="4424567"/>
            <a:ext cx="1050400" cy="3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2"/>
          </p:nvPr>
        </p:nvSpPr>
        <p:spPr>
          <a:xfrm>
            <a:off x="7864051" y="4497736"/>
            <a:ext cx="2633600" cy="7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3"/>
          </p:nvPr>
        </p:nvSpPr>
        <p:spPr>
          <a:xfrm>
            <a:off x="2918267" y="2179999"/>
            <a:ext cx="2632000" cy="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933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" hasCustomPrompt="1"/>
          </p:nvPr>
        </p:nvSpPr>
        <p:spPr>
          <a:xfrm>
            <a:off x="1712967" y="2566667"/>
            <a:ext cx="10504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5"/>
          </p:nvPr>
        </p:nvSpPr>
        <p:spPr>
          <a:xfrm>
            <a:off x="2918267" y="2639836"/>
            <a:ext cx="2632000" cy="7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6"/>
          </p:nvPr>
        </p:nvSpPr>
        <p:spPr>
          <a:xfrm>
            <a:off x="7864051" y="2179999"/>
            <a:ext cx="2633600" cy="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933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7" hasCustomPrompt="1"/>
          </p:nvPr>
        </p:nvSpPr>
        <p:spPr>
          <a:xfrm>
            <a:off x="6659551" y="2566667"/>
            <a:ext cx="10504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8"/>
          </p:nvPr>
        </p:nvSpPr>
        <p:spPr>
          <a:xfrm>
            <a:off x="7864051" y="2639836"/>
            <a:ext cx="2633600" cy="7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9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13"/>
          </p:nvPr>
        </p:nvSpPr>
        <p:spPr>
          <a:xfrm>
            <a:off x="2917467" y="4037897"/>
            <a:ext cx="2633600" cy="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2933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14" hasCustomPrompt="1"/>
          </p:nvPr>
        </p:nvSpPr>
        <p:spPr>
          <a:xfrm>
            <a:off x="1712967" y="4424567"/>
            <a:ext cx="10504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5"/>
          </p:nvPr>
        </p:nvSpPr>
        <p:spPr>
          <a:xfrm>
            <a:off x="2917467" y="4497736"/>
            <a:ext cx="2633600" cy="7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6615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 hasCustomPrompt="1"/>
          </p:nvPr>
        </p:nvSpPr>
        <p:spPr>
          <a:xfrm>
            <a:off x="5175867" y="1913300"/>
            <a:ext cx="18404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 idx="2"/>
          </p:nvPr>
        </p:nvSpPr>
        <p:spPr>
          <a:xfrm>
            <a:off x="4382467" y="3187900"/>
            <a:ext cx="34272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382467" y="4175367"/>
            <a:ext cx="3427200" cy="7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058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title" hasCustomPrompt="1"/>
          </p:nvPr>
        </p:nvSpPr>
        <p:spPr>
          <a:xfrm>
            <a:off x="7108975" y="2948833"/>
            <a:ext cx="15544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 idx="2"/>
          </p:nvPr>
        </p:nvSpPr>
        <p:spPr>
          <a:xfrm>
            <a:off x="3528747" y="2393000"/>
            <a:ext cx="31204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3528625" y="3477433"/>
            <a:ext cx="31204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9843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>
            <a:spLocks noGrp="1"/>
          </p:cNvSpPr>
          <p:nvPr>
            <p:ph type="title" hasCustomPrompt="1"/>
          </p:nvPr>
        </p:nvSpPr>
        <p:spPr>
          <a:xfrm>
            <a:off x="4654584" y="3925784"/>
            <a:ext cx="28828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 idx="2"/>
          </p:nvPr>
        </p:nvSpPr>
        <p:spPr>
          <a:xfrm>
            <a:off x="4396633" y="1498751"/>
            <a:ext cx="34496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ubTitle" idx="1"/>
          </p:nvPr>
        </p:nvSpPr>
        <p:spPr>
          <a:xfrm>
            <a:off x="4396500" y="2583184"/>
            <a:ext cx="34496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3793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>
            <a:spLocks noGrp="1"/>
          </p:cNvSpPr>
          <p:nvPr>
            <p:ph type="title" hasCustomPrompt="1"/>
          </p:nvPr>
        </p:nvSpPr>
        <p:spPr>
          <a:xfrm>
            <a:off x="1406984" y="4408384"/>
            <a:ext cx="2882800" cy="9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8666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 idx="2"/>
          </p:nvPr>
        </p:nvSpPr>
        <p:spPr>
          <a:xfrm>
            <a:off x="5051767" y="2392967"/>
            <a:ext cx="34496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1"/>
          </p:nvPr>
        </p:nvSpPr>
        <p:spPr>
          <a:xfrm>
            <a:off x="5051633" y="3477400"/>
            <a:ext cx="3449600" cy="9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9915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30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5398733" y="4186420"/>
            <a:ext cx="4962400" cy="63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200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5398733" y="1868287"/>
            <a:ext cx="4962400" cy="2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933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446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44B7-1E4D-458D-90C3-01FD73D2034B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9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9380" y="3707617"/>
            <a:ext cx="2993600" cy="4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subTitle" idx="2"/>
          </p:nvPr>
        </p:nvSpPr>
        <p:spPr>
          <a:xfrm>
            <a:off x="7839096" y="370521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3"/>
          </p:nvPr>
        </p:nvSpPr>
        <p:spPr>
          <a:xfrm>
            <a:off x="4599072" y="370521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ubTitle" idx="4"/>
          </p:nvPr>
        </p:nvSpPr>
        <p:spPr>
          <a:xfrm>
            <a:off x="1359980" y="4215059"/>
            <a:ext cx="29924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ubTitle" idx="5"/>
          </p:nvPr>
        </p:nvSpPr>
        <p:spPr>
          <a:xfrm>
            <a:off x="7839696" y="4215059"/>
            <a:ext cx="29924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6"/>
          </p:nvPr>
        </p:nvSpPr>
        <p:spPr>
          <a:xfrm>
            <a:off x="4599672" y="4215059"/>
            <a:ext cx="29924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376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2"/>
          <p:cNvSpPr txBox="1">
            <a:spLocks noGrp="1"/>
          </p:cNvSpPr>
          <p:nvPr>
            <p:ph type="subTitle" idx="1"/>
          </p:nvPr>
        </p:nvSpPr>
        <p:spPr>
          <a:xfrm>
            <a:off x="2828079" y="2239467"/>
            <a:ext cx="31512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ubTitle" idx="2"/>
          </p:nvPr>
        </p:nvSpPr>
        <p:spPr>
          <a:xfrm>
            <a:off x="2828039" y="2824667"/>
            <a:ext cx="315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3"/>
          </p:nvPr>
        </p:nvSpPr>
        <p:spPr>
          <a:xfrm>
            <a:off x="7426195" y="2239467"/>
            <a:ext cx="31512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ubTitle" idx="4"/>
          </p:nvPr>
        </p:nvSpPr>
        <p:spPr>
          <a:xfrm>
            <a:off x="7426155" y="2824667"/>
            <a:ext cx="315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5"/>
          </p:nvPr>
        </p:nvSpPr>
        <p:spPr>
          <a:xfrm>
            <a:off x="2828079" y="3899000"/>
            <a:ext cx="31512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6"/>
          </p:nvPr>
        </p:nvSpPr>
        <p:spPr>
          <a:xfrm>
            <a:off x="2828039" y="4484200"/>
            <a:ext cx="315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7"/>
          </p:nvPr>
        </p:nvSpPr>
        <p:spPr>
          <a:xfrm>
            <a:off x="7413479" y="3899000"/>
            <a:ext cx="31512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ubTitle" idx="8"/>
          </p:nvPr>
        </p:nvSpPr>
        <p:spPr>
          <a:xfrm>
            <a:off x="7413439" y="4484200"/>
            <a:ext cx="315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2211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subTitle" idx="1"/>
          </p:nvPr>
        </p:nvSpPr>
        <p:spPr>
          <a:xfrm>
            <a:off x="1816135" y="2239467"/>
            <a:ext cx="2700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ubTitle" idx="2"/>
          </p:nvPr>
        </p:nvSpPr>
        <p:spPr>
          <a:xfrm>
            <a:off x="1816100" y="2824667"/>
            <a:ext cx="27004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subTitle" idx="3"/>
          </p:nvPr>
        </p:nvSpPr>
        <p:spPr>
          <a:xfrm>
            <a:off x="7688855" y="2239467"/>
            <a:ext cx="26896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ubTitle" idx="4"/>
          </p:nvPr>
        </p:nvSpPr>
        <p:spPr>
          <a:xfrm>
            <a:off x="7688820" y="2824667"/>
            <a:ext cx="26896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subTitle" idx="5"/>
          </p:nvPr>
        </p:nvSpPr>
        <p:spPr>
          <a:xfrm>
            <a:off x="1816135" y="3899000"/>
            <a:ext cx="27004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subTitle" idx="6"/>
          </p:nvPr>
        </p:nvSpPr>
        <p:spPr>
          <a:xfrm>
            <a:off x="1816100" y="4484200"/>
            <a:ext cx="27004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ubTitle" idx="7"/>
          </p:nvPr>
        </p:nvSpPr>
        <p:spPr>
          <a:xfrm>
            <a:off x="7678001" y="3899000"/>
            <a:ext cx="2689600" cy="5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ubTitle" idx="8"/>
          </p:nvPr>
        </p:nvSpPr>
        <p:spPr>
          <a:xfrm>
            <a:off x="7677967" y="4484200"/>
            <a:ext cx="26896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373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>
            <a:spLocks noGrp="1"/>
          </p:cNvSpPr>
          <p:nvPr>
            <p:ph type="subTitle" idx="1"/>
          </p:nvPr>
        </p:nvSpPr>
        <p:spPr>
          <a:xfrm>
            <a:off x="1249103" y="2001467"/>
            <a:ext cx="2992400" cy="4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subTitle" idx="2"/>
          </p:nvPr>
        </p:nvSpPr>
        <p:spPr>
          <a:xfrm>
            <a:off x="1249103" y="412544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ubTitle" idx="3"/>
          </p:nvPr>
        </p:nvSpPr>
        <p:spPr>
          <a:xfrm>
            <a:off x="7949297" y="199906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subTitle" idx="4"/>
          </p:nvPr>
        </p:nvSpPr>
        <p:spPr>
          <a:xfrm>
            <a:off x="4599200" y="412544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subTitle" idx="5"/>
          </p:nvPr>
        </p:nvSpPr>
        <p:spPr>
          <a:xfrm>
            <a:off x="7949297" y="412544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subTitle" idx="6"/>
          </p:nvPr>
        </p:nvSpPr>
        <p:spPr>
          <a:xfrm>
            <a:off x="4599200" y="1999067"/>
            <a:ext cx="2993600" cy="4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subTitle" idx="7"/>
          </p:nvPr>
        </p:nvSpPr>
        <p:spPr>
          <a:xfrm>
            <a:off x="1249103" y="2508240"/>
            <a:ext cx="2991200" cy="10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8"/>
          </p:nvPr>
        </p:nvSpPr>
        <p:spPr>
          <a:xfrm>
            <a:off x="1249103" y="4624107"/>
            <a:ext cx="2992400" cy="10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subTitle" idx="9"/>
          </p:nvPr>
        </p:nvSpPr>
        <p:spPr>
          <a:xfrm>
            <a:off x="7949297" y="2508240"/>
            <a:ext cx="2992400" cy="10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subTitle" idx="13"/>
          </p:nvPr>
        </p:nvSpPr>
        <p:spPr>
          <a:xfrm>
            <a:off x="4599797" y="4624107"/>
            <a:ext cx="2992400" cy="10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subTitle" idx="14"/>
          </p:nvPr>
        </p:nvSpPr>
        <p:spPr>
          <a:xfrm>
            <a:off x="7949297" y="4624107"/>
            <a:ext cx="2992400" cy="10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subTitle" idx="15"/>
          </p:nvPr>
        </p:nvSpPr>
        <p:spPr>
          <a:xfrm>
            <a:off x="4599811" y="2508240"/>
            <a:ext cx="2992400" cy="10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 sz="1867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❏"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08720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5"/>
          <p:cNvSpPr txBox="1">
            <a:spLocks noGrp="1"/>
          </p:cNvSpPr>
          <p:nvPr>
            <p:ph type="subTitle" idx="1"/>
          </p:nvPr>
        </p:nvSpPr>
        <p:spPr>
          <a:xfrm>
            <a:off x="1309947" y="4466277"/>
            <a:ext cx="2392800" cy="6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Kirang Haerang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title" hasCustomPrompt="1"/>
          </p:nvPr>
        </p:nvSpPr>
        <p:spPr>
          <a:xfrm>
            <a:off x="1309564" y="4038600"/>
            <a:ext cx="23936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44" name="Google Shape;144;p25"/>
          <p:cNvSpPr txBox="1">
            <a:spLocks noGrp="1"/>
          </p:cNvSpPr>
          <p:nvPr>
            <p:ph type="subTitle" idx="2"/>
          </p:nvPr>
        </p:nvSpPr>
        <p:spPr>
          <a:xfrm>
            <a:off x="1309947" y="5103669"/>
            <a:ext cx="2392800" cy="6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title" idx="3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subTitle" idx="4"/>
          </p:nvPr>
        </p:nvSpPr>
        <p:spPr>
          <a:xfrm>
            <a:off x="3702985" y="4466277"/>
            <a:ext cx="2392800" cy="6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Kirang Haerang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title" idx="5" hasCustomPrompt="1"/>
          </p:nvPr>
        </p:nvSpPr>
        <p:spPr>
          <a:xfrm>
            <a:off x="3702603" y="4038600"/>
            <a:ext cx="23936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48" name="Google Shape;148;p25"/>
          <p:cNvSpPr txBox="1">
            <a:spLocks noGrp="1"/>
          </p:cNvSpPr>
          <p:nvPr>
            <p:ph type="subTitle" idx="6"/>
          </p:nvPr>
        </p:nvSpPr>
        <p:spPr>
          <a:xfrm>
            <a:off x="3702985" y="5103669"/>
            <a:ext cx="2392800" cy="6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subTitle" idx="7"/>
          </p:nvPr>
        </p:nvSpPr>
        <p:spPr>
          <a:xfrm>
            <a:off x="6096180" y="4466277"/>
            <a:ext cx="2392800" cy="6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Kirang Haerang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title" idx="8" hasCustomPrompt="1"/>
          </p:nvPr>
        </p:nvSpPr>
        <p:spPr>
          <a:xfrm>
            <a:off x="6095797" y="4038600"/>
            <a:ext cx="23936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51" name="Google Shape;151;p25"/>
          <p:cNvSpPr txBox="1">
            <a:spLocks noGrp="1"/>
          </p:cNvSpPr>
          <p:nvPr>
            <p:ph type="subTitle" idx="9"/>
          </p:nvPr>
        </p:nvSpPr>
        <p:spPr>
          <a:xfrm>
            <a:off x="6096180" y="5103669"/>
            <a:ext cx="2392800" cy="6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3"/>
          </p:nvPr>
        </p:nvSpPr>
        <p:spPr>
          <a:xfrm>
            <a:off x="8489219" y="4466277"/>
            <a:ext cx="2392800" cy="6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Kirang Haerang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Francois One"/>
              <a:buNone/>
              <a:defRPr sz="3200">
                <a:latin typeface="Francois One"/>
                <a:ea typeface="Francois One"/>
                <a:cs typeface="Francois One"/>
                <a:sym typeface="Francois One"/>
              </a:defRPr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title" idx="14" hasCustomPrompt="1"/>
          </p:nvPr>
        </p:nvSpPr>
        <p:spPr>
          <a:xfrm>
            <a:off x="8488836" y="4038600"/>
            <a:ext cx="2393600" cy="3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54" name="Google Shape;154;p25"/>
          <p:cNvSpPr txBox="1">
            <a:spLocks noGrp="1"/>
          </p:cNvSpPr>
          <p:nvPr>
            <p:ph type="subTitle" idx="15"/>
          </p:nvPr>
        </p:nvSpPr>
        <p:spPr>
          <a:xfrm>
            <a:off x="8489219" y="5103669"/>
            <a:ext cx="2392800" cy="6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691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3476800" y="2172383"/>
            <a:ext cx="5238400" cy="138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 sz="1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subTitle" idx="1"/>
          </p:nvPr>
        </p:nvSpPr>
        <p:spPr>
          <a:xfrm>
            <a:off x="2765000" y="4053183"/>
            <a:ext cx="6662000" cy="85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2133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5069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7"/>
          <p:cNvSpPr txBox="1">
            <a:spLocks noGrp="1"/>
          </p:cNvSpPr>
          <p:nvPr>
            <p:ph type="subTitle" idx="1"/>
          </p:nvPr>
        </p:nvSpPr>
        <p:spPr>
          <a:xfrm>
            <a:off x="2455909" y="4080200"/>
            <a:ext cx="3147200" cy="5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subTitle" idx="2"/>
          </p:nvPr>
        </p:nvSpPr>
        <p:spPr>
          <a:xfrm>
            <a:off x="6589076" y="4080200"/>
            <a:ext cx="3146800" cy="5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3200"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Yanone Kaffeesatz"/>
              <a:buNone/>
              <a:defRPr sz="2400">
                <a:solidFill>
                  <a:schemeClr val="dk2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63" name="Google Shape;163;p27"/>
          <p:cNvSpPr txBox="1">
            <a:spLocks noGrp="1"/>
          </p:cNvSpPr>
          <p:nvPr>
            <p:ph type="subTitle" idx="3"/>
          </p:nvPr>
        </p:nvSpPr>
        <p:spPr>
          <a:xfrm>
            <a:off x="6588876" y="4584600"/>
            <a:ext cx="31472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subTitle" idx="4"/>
          </p:nvPr>
        </p:nvSpPr>
        <p:spPr>
          <a:xfrm>
            <a:off x="2455909" y="4584651"/>
            <a:ext cx="3147200" cy="6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Josefin Slab"/>
              <a:buNone/>
              <a:defRPr sz="4000">
                <a:solidFill>
                  <a:schemeClr val="lt2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38217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9"/>
          <p:cNvSpPr txBox="1">
            <a:spLocks noGrp="1"/>
          </p:cNvSpPr>
          <p:nvPr>
            <p:ph type="body" idx="1"/>
          </p:nvPr>
        </p:nvSpPr>
        <p:spPr>
          <a:xfrm>
            <a:off x="6504219" y="3019000"/>
            <a:ext cx="3384800" cy="14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❏"/>
              <a:defRPr sz="1867">
                <a:solidFill>
                  <a:schemeClr val="dk2"/>
                </a:solidFill>
              </a:defRPr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9pPr>
          </a:lstStyle>
          <a:p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6504219" y="2384200"/>
            <a:ext cx="3384800" cy="63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3800"/>
              <a:buFont typeface="Caveat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6857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xfrm>
            <a:off x="2809051" y="3147916"/>
            <a:ext cx="3562800" cy="12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r" rtl="0">
              <a:spcBef>
                <a:spcPts val="0"/>
              </a:spcBef>
              <a:spcAft>
                <a:spcPts val="0"/>
              </a:spcAft>
              <a:buSzPts val="1200"/>
              <a:buChar char="❏"/>
              <a:defRPr sz="1867">
                <a:solidFill>
                  <a:schemeClr val="dk2"/>
                </a:solidFill>
              </a:defRPr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❏"/>
              <a:defRPr/>
            </a:lvl9pPr>
          </a:lstStyle>
          <a:p>
            <a:endParaRPr/>
          </a:p>
        </p:txBody>
      </p:sp>
      <p:sp>
        <p:nvSpPr>
          <p:cNvPr id="177" name="Google Shape;177;p30"/>
          <p:cNvSpPr txBox="1">
            <a:spLocks noGrp="1"/>
          </p:cNvSpPr>
          <p:nvPr>
            <p:ph type="title"/>
          </p:nvPr>
        </p:nvSpPr>
        <p:spPr>
          <a:xfrm>
            <a:off x="2809195" y="2433284"/>
            <a:ext cx="3562800" cy="714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800"/>
              <a:buFont typeface="Caveat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17721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1"/>
          <p:cNvSpPr txBox="1">
            <a:spLocks noGrp="1"/>
          </p:cNvSpPr>
          <p:nvPr>
            <p:ph type="body" idx="1"/>
          </p:nvPr>
        </p:nvSpPr>
        <p:spPr>
          <a:xfrm>
            <a:off x="2361808" y="3323200"/>
            <a:ext cx="3589200" cy="12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r" rtl="0">
              <a:spcBef>
                <a:spcPts val="0"/>
              </a:spcBef>
              <a:spcAft>
                <a:spcPts val="0"/>
              </a:spcAft>
              <a:buSzPts val="1200"/>
              <a:buAutoNum type="alphaUcPeriod"/>
              <a:defRPr sz="1867">
                <a:solidFill>
                  <a:schemeClr val="dk2"/>
                </a:solidFill>
              </a:defRPr>
            </a:lvl1pPr>
            <a:lvl2pPr marL="1219170" lvl="1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828754" lvl="2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2438339" lvl="3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3047924" lvl="4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3657509" lvl="5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4267093" lvl="6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4876678" lvl="7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5486263" lvl="8" indent="-406390" algn="ctr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81" name="Google Shape;181;p31"/>
          <p:cNvSpPr txBox="1">
            <a:spLocks noGrp="1"/>
          </p:cNvSpPr>
          <p:nvPr>
            <p:ph type="title"/>
          </p:nvPr>
        </p:nvSpPr>
        <p:spPr>
          <a:xfrm>
            <a:off x="2361808" y="2510400"/>
            <a:ext cx="3589200" cy="81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800"/>
              <a:buFont typeface="Caveat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4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899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D26-0742-4575-9045-16C43569B597}" type="datetime1">
              <a:rPr lang="fr-FR" smtClean="0"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982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32"/>
          <p:cNvSpPr txBox="1">
            <a:spLocks noGrp="1"/>
          </p:cNvSpPr>
          <p:nvPr>
            <p:ph type="title"/>
          </p:nvPr>
        </p:nvSpPr>
        <p:spPr>
          <a:xfrm>
            <a:off x="2526200" y="820933"/>
            <a:ext cx="7139600" cy="11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endParaRPr/>
          </a:p>
        </p:txBody>
      </p:sp>
      <p:sp>
        <p:nvSpPr>
          <p:cNvPr id="185" name="Google Shape;185;p32"/>
          <p:cNvSpPr txBox="1">
            <a:spLocks noGrp="1"/>
          </p:cNvSpPr>
          <p:nvPr>
            <p:ph type="subTitle" idx="1"/>
          </p:nvPr>
        </p:nvSpPr>
        <p:spPr>
          <a:xfrm>
            <a:off x="2526200" y="1948933"/>
            <a:ext cx="7139600" cy="1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Yanone Kaffeesatz"/>
              <a:buNone/>
              <a:defRPr sz="2400" b="1"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endParaRPr/>
          </a:p>
        </p:txBody>
      </p:sp>
      <p:sp>
        <p:nvSpPr>
          <p:cNvPr id="186" name="Google Shape;186;p32"/>
          <p:cNvSpPr txBox="1"/>
          <p:nvPr/>
        </p:nvSpPr>
        <p:spPr>
          <a:xfrm>
            <a:off x="2414200" y="5115235"/>
            <a:ext cx="7363600" cy="5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CREDITS: This presentation template was created by </a:t>
            </a:r>
            <a:r>
              <a:rPr lang="en" sz="16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Slidesgo</a:t>
            </a:r>
            <a:r>
              <a:rPr lang="en" sz="16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, including icons by </a:t>
            </a:r>
            <a:r>
              <a:rPr lang="en" sz="16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Flaticon</a:t>
            </a:r>
            <a:r>
              <a:rPr lang="en" sz="16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, infographics &amp; images by </a:t>
            </a:r>
            <a:r>
              <a:rPr lang="en" sz="16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Freepik </a:t>
            </a:r>
            <a:r>
              <a:rPr lang="en" sz="1600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and illustrations by </a:t>
            </a:r>
            <a:r>
              <a:rPr lang="en" sz="16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rPr>
              <a:t>Storyset</a:t>
            </a:r>
            <a:endParaRPr sz="1600" b="1">
              <a:solidFill>
                <a:schemeClr val="dk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</p:spTree>
    <p:extLst>
      <p:ext uri="{BB962C8B-B14F-4D97-AF65-F5344CB8AC3E}">
        <p14:creationId xmlns:p14="http://schemas.microsoft.com/office/powerpoint/2010/main" val="3705573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99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7" y="1"/>
            <a:ext cx="1218706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4"/>
          <p:cNvSpPr/>
          <p:nvPr/>
        </p:nvSpPr>
        <p:spPr>
          <a:xfrm>
            <a:off x="1584751" y="2490870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Google Shape;192;p34"/>
          <p:cNvSpPr/>
          <p:nvPr/>
        </p:nvSpPr>
        <p:spPr>
          <a:xfrm>
            <a:off x="9536251" y="5525452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Google Shape;193;p34"/>
          <p:cNvSpPr/>
          <p:nvPr/>
        </p:nvSpPr>
        <p:spPr>
          <a:xfrm>
            <a:off x="2607333" y="13027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34"/>
          <p:cNvSpPr/>
          <p:nvPr/>
        </p:nvSpPr>
        <p:spPr>
          <a:xfrm>
            <a:off x="10644717" y="39597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34"/>
          <p:cNvSpPr/>
          <p:nvPr/>
        </p:nvSpPr>
        <p:spPr>
          <a:xfrm>
            <a:off x="10222151" y="1297019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Google Shape;196;p34"/>
          <p:cNvSpPr/>
          <p:nvPr/>
        </p:nvSpPr>
        <p:spPr>
          <a:xfrm>
            <a:off x="2303767" y="5436251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8184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B1FC-9492-4F11-AAEF-507C81C9A0F4}" type="datetime1">
              <a:rPr lang="fr-FR" smtClean="0"/>
              <a:t>14/05/2023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733-DBD9-42AE-9C5A-54288CF9D9A7}" type="datetime1">
              <a:rPr lang="fr-FR" smtClean="0"/>
              <a:t>14/05/2023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8182-728F-422B-B73C-E3C8D7F8042A}" type="datetime1">
              <a:rPr lang="fr-FR" smtClean="0"/>
              <a:t>14/05/2023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C9D2-EB68-43C5-BC74-F7A0452BDDCD}" type="datetime1">
              <a:rPr lang="fr-FR" smtClean="0"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7F6-FCAF-41EE-9166-2800C8FFD986}" type="datetime1">
              <a:rPr lang="fr-FR" smtClean="0"/>
              <a:t>14/05/2023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33E8-B8E4-41B6-BD8D-BEF8329E6A61}" type="datetime1">
              <a:rPr lang="fr-FR" smtClean="0"/>
              <a:t>14/05/2023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1009" y="954128"/>
            <a:ext cx="10290000" cy="6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Kirang Haerang"/>
              <a:buNone/>
              <a:defRPr sz="4500">
                <a:solidFill>
                  <a:schemeClr val="dk1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assion One"/>
              <a:buNone/>
              <a:defRPr sz="45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1000" y="2564667"/>
            <a:ext cx="10290000" cy="41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●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○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■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●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○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■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●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○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ochi Hand"/>
              <a:buChar char="■"/>
              <a:defRPr>
                <a:solidFill>
                  <a:schemeClr val="dk1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5014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524" y="1985318"/>
            <a:ext cx="9160476" cy="2510356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proches aidants dans l’autisme adulte : </a:t>
            </a:r>
            <a:b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programme ETAAP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53339"/>
            <a:ext cx="9144000" cy="1455580"/>
          </a:xfrm>
          <a:solidFill>
            <a:srgbClr val="1F497D"/>
          </a:solidFill>
        </p:spPr>
        <p:txBody>
          <a:bodyPr anchor="ctr"/>
          <a:lstStyle/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Quentin BERTHE et Dre Mona MOUALLA</a:t>
            </a: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8" y="170806"/>
            <a:ext cx="2693721" cy="1229626"/>
          </a:xfrm>
          <a:prstGeom prst="rect">
            <a:avLst/>
          </a:prstGeom>
        </p:spPr>
      </p:pic>
      <p:pic>
        <p:nvPicPr>
          <p:cNvPr id="5" name="Image 4" descr="C:\Users\wuthina.CHIN2\AppData\Local\Microsoft\Windows\INetCache\Content.Word\Logo_Profamil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78" y="347662"/>
            <a:ext cx="1175696" cy="87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_UNAFA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211" y="376237"/>
            <a:ext cx="1565189" cy="908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wuthina.CHIN2\AppData\Local\Microsoft\Windows\INetCache\Content.Word\imag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622" y="366712"/>
            <a:ext cx="1010932" cy="8607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5902" y="6356350"/>
            <a:ext cx="11616611" cy="365125"/>
          </a:xfrm>
        </p:spPr>
        <p:txBody>
          <a:bodyPr/>
          <a:lstStyle/>
          <a:p>
            <a:r>
              <a:rPr lang="fr-FR" sz="1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psychiatrie en Ile-de-France : quels outils au service des familles ? – Mercredi 31 mai 2023 – PARIS</a:t>
            </a:r>
          </a:p>
        </p:txBody>
      </p:sp>
    </p:spTree>
    <p:extLst>
      <p:ext uri="{BB962C8B-B14F-4D97-AF65-F5344CB8AC3E}">
        <p14:creationId xmlns:p14="http://schemas.microsoft.com/office/powerpoint/2010/main" val="2497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EB51A42-1036-4B93-972B-259DCD075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448" y="2597439"/>
            <a:ext cx="3428603" cy="2157163"/>
          </a:xfrm>
          <a:prstGeom prst="rect">
            <a:avLst/>
          </a:prstGeom>
        </p:spPr>
      </p:pic>
      <p:sp>
        <p:nvSpPr>
          <p:cNvPr id="361" name="Google Shape;361;p43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Le C3RP</a:t>
            </a:r>
            <a:endParaRPr dirty="0"/>
          </a:p>
        </p:txBody>
      </p:sp>
      <p:sp>
        <p:nvSpPr>
          <p:cNvPr id="362" name="Google Shape;362;p43"/>
          <p:cNvSpPr txBox="1">
            <a:spLocks noGrp="1"/>
          </p:cNvSpPr>
          <p:nvPr>
            <p:ph type="subTitle" idx="1"/>
          </p:nvPr>
        </p:nvSpPr>
        <p:spPr>
          <a:xfrm>
            <a:off x="1413200" y="2186167"/>
            <a:ext cx="4682800" cy="306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dk2"/>
                </a:solidFill>
              </a:rPr>
              <a:t>Une unité du SHU Ste Anne (GHU Paris Psychiatrie et Neurosciences) à double orientation :</a:t>
            </a:r>
            <a:endParaRPr dirty="0">
              <a:solidFill>
                <a:schemeClr val="dk2"/>
              </a:solidFill>
            </a:endParaRPr>
          </a:p>
          <a:p>
            <a:pPr marL="609585" indent="-423323">
              <a:spcBef>
                <a:spcPts val="1333"/>
              </a:spcBef>
            </a:pPr>
            <a:r>
              <a:rPr lang="fr-FR" dirty="0">
                <a:solidFill>
                  <a:schemeClr val="dk2"/>
                </a:solidFill>
              </a:rPr>
              <a:t>Diagnostic des troubles du neurodéveloppement de l’adulte</a:t>
            </a:r>
            <a:endParaRPr dirty="0">
              <a:solidFill>
                <a:schemeClr val="dk2"/>
              </a:solidFill>
            </a:endParaRPr>
          </a:p>
          <a:p>
            <a:pPr marL="609585" indent="-423323"/>
            <a:r>
              <a:rPr lang="fr-FR" dirty="0">
                <a:solidFill>
                  <a:schemeClr val="dk2"/>
                </a:solidFill>
              </a:rPr>
              <a:t>Prise en charge en réhabilitation psycho-sociale</a:t>
            </a:r>
            <a:endParaRPr dirty="0">
              <a:solidFill>
                <a:schemeClr val="dk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fr-FR" dirty="0">
                <a:solidFill>
                  <a:schemeClr val="dk2"/>
                </a:solidFill>
              </a:rPr>
              <a:t>Construction d’un parcours de soins en réhabilitation, dont l’ETP et ETP’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364" name="Google Shape;364;p43"/>
          <p:cNvSpPr/>
          <p:nvPr/>
        </p:nvSpPr>
        <p:spPr>
          <a:xfrm>
            <a:off x="1537857" y="3175001"/>
            <a:ext cx="444388" cy="1087127"/>
          </a:xfrm>
          <a:custGeom>
            <a:avLst/>
            <a:gdLst/>
            <a:ahLst/>
            <a:cxnLst/>
            <a:rect l="l" t="t" r="r" b="b"/>
            <a:pathLst>
              <a:path w="17022" h="28556" extrusionOk="0">
                <a:moveTo>
                  <a:pt x="8036" y="418"/>
                </a:moveTo>
                <a:cubicBezTo>
                  <a:pt x="1667" y="418"/>
                  <a:pt x="-1039" y="11802"/>
                  <a:pt x="508" y="17981"/>
                </a:cubicBezTo>
                <a:cubicBezTo>
                  <a:pt x="1731" y="22866"/>
                  <a:pt x="7481" y="30607"/>
                  <a:pt x="11799" y="28017"/>
                </a:cubicBezTo>
                <a:cubicBezTo>
                  <a:pt x="19852" y="23188"/>
                  <a:pt x="18262" y="0"/>
                  <a:pt x="8872" y="0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365" name="Google Shape;365;p43"/>
          <p:cNvGrpSpPr/>
          <p:nvPr/>
        </p:nvGrpSpPr>
        <p:grpSpPr>
          <a:xfrm>
            <a:off x="2071880" y="5765600"/>
            <a:ext cx="8048243" cy="476371"/>
            <a:chOff x="1553910" y="4324200"/>
            <a:chExt cx="6036182" cy="357278"/>
          </a:xfrm>
        </p:grpSpPr>
        <p:pic>
          <p:nvPicPr>
            <p:cNvPr id="366" name="Google Shape;366;p4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7" name="Google Shape;367;p4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77697" y="4324200"/>
              <a:ext cx="878380" cy="243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8" name="Google Shape;368;p4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9483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9" name="Google Shape;369;p4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0" name="Google Shape;370;p43"/>
          <p:cNvSpPr/>
          <p:nvPr/>
        </p:nvSpPr>
        <p:spPr>
          <a:xfrm>
            <a:off x="6923106" y="2168367"/>
            <a:ext cx="3339833" cy="3100400"/>
          </a:xfrm>
          <a:custGeom>
            <a:avLst/>
            <a:gdLst/>
            <a:ahLst/>
            <a:cxnLst/>
            <a:rect l="l" t="t" r="r" b="b"/>
            <a:pathLst>
              <a:path w="100195" h="93012" extrusionOk="0">
                <a:moveTo>
                  <a:pt x="60488" y="1013"/>
                </a:moveTo>
                <a:cubicBezTo>
                  <a:pt x="41088" y="-3833"/>
                  <a:pt x="13064" y="10033"/>
                  <a:pt x="7567" y="29258"/>
                </a:cubicBezTo>
                <a:cubicBezTo>
                  <a:pt x="4839" y="38798"/>
                  <a:pt x="3228" y="49485"/>
                  <a:pt x="6080" y="58989"/>
                </a:cubicBezTo>
                <a:cubicBezTo>
                  <a:pt x="10672" y="74293"/>
                  <a:pt x="24391" y="90818"/>
                  <a:pt x="40271" y="92586"/>
                </a:cubicBezTo>
                <a:cubicBezTo>
                  <a:pt x="55434" y="94275"/>
                  <a:pt x="71517" y="90486"/>
                  <a:pt x="85165" y="83666"/>
                </a:cubicBezTo>
                <a:cubicBezTo>
                  <a:pt x="89955" y="81272"/>
                  <a:pt x="95772" y="78572"/>
                  <a:pt x="97652" y="73558"/>
                </a:cubicBezTo>
                <a:cubicBezTo>
                  <a:pt x="105652" y="52222"/>
                  <a:pt x="93042" y="23032"/>
                  <a:pt x="75057" y="9041"/>
                </a:cubicBezTo>
                <a:cubicBezTo>
                  <a:pt x="68844" y="4207"/>
                  <a:pt x="59738" y="4581"/>
                  <a:pt x="51866" y="4581"/>
                </a:cubicBezTo>
                <a:cubicBezTo>
                  <a:pt x="36590" y="4581"/>
                  <a:pt x="18993" y="9332"/>
                  <a:pt x="9053" y="20933"/>
                </a:cubicBezTo>
                <a:cubicBezTo>
                  <a:pt x="-3722" y="35843"/>
                  <a:pt x="-2752" y="65920"/>
                  <a:pt x="11135" y="79801"/>
                </a:cubicBezTo>
                <a:cubicBezTo>
                  <a:pt x="19687" y="88348"/>
                  <a:pt x="34141" y="88415"/>
                  <a:pt x="46217" y="89018"/>
                </a:cubicBezTo>
                <a:cubicBezTo>
                  <a:pt x="52454" y="89329"/>
                  <a:pt x="59150" y="91039"/>
                  <a:pt x="64948" y="88720"/>
                </a:cubicBezTo>
                <a:cubicBezTo>
                  <a:pt x="78354" y="83358"/>
                  <a:pt x="91921" y="72492"/>
                  <a:pt x="96166" y="58692"/>
                </a:cubicBezTo>
                <a:cubicBezTo>
                  <a:pt x="100577" y="44353"/>
                  <a:pt x="96069" y="24554"/>
                  <a:pt x="84273" y="15284"/>
                </a:cubicBezTo>
                <a:cubicBezTo>
                  <a:pt x="70213" y="4234"/>
                  <a:pt x="50127" y="2203"/>
                  <a:pt x="32244" y="2203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1" name="Google Shape;371;p43"/>
          <p:cNvSpPr/>
          <p:nvPr/>
        </p:nvSpPr>
        <p:spPr>
          <a:xfrm>
            <a:off x="6040700" y="5250970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2" name="Google Shape;372;p43"/>
          <p:cNvSpPr/>
          <p:nvPr/>
        </p:nvSpPr>
        <p:spPr>
          <a:xfrm>
            <a:off x="3867417" y="1802919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Google Shape;373;p43"/>
          <p:cNvSpPr/>
          <p:nvPr/>
        </p:nvSpPr>
        <p:spPr>
          <a:xfrm>
            <a:off x="9729951" y="14310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4" name="Google Shape;374;p43"/>
          <p:cNvSpPr/>
          <p:nvPr/>
        </p:nvSpPr>
        <p:spPr>
          <a:xfrm>
            <a:off x="1715451" y="1431033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5" name="Google Shape;375;p43"/>
          <p:cNvSpPr/>
          <p:nvPr/>
        </p:nvSpPr>
        <p:spPr>
          <a:xfrm>
            <a:off x="10459851" y="5256651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7"/>
          <p:cNvSpPr txBox="1">
            <a:spLocks noGrp="1"/>
          </p:cNvSpPr>
          <p:nvPr>
            <p:ph type="body" idx="4294967295"/>
          </p:nvPr>
        </p:nvSpPr>
        <p:spPr>
          <a:xfrm>
            <a:off x="1080595" y="3618941"/>
            <a:ext cx="2507600" cy="1095998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chemeClr val="dk2"/>
                </a:solidFill>
              </a:rPr>
              <a:t>Slides psychoéducatifs, soutien pair aidant insuffisants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01" name="Google Shape;501;p47"/>
          <p:cNvSpPr txBox="1">
            <a:spLocks noGrp="1"/>
          </p:cNvSpPr>
          <p:nvPr>
            <p:ph type="title" idx="4294967295"/>
          </p:nvPr>
        </p:nvSpPr>
        <p:spPr>
          <a:xfrm>
            <a:off x="1080595" y="2956999"/>
            <a:ext cx="2507600" cy="64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3200" dirty="0"/>
              <a:t>Le besoin</a:t>
            </a:r>
            <a:endParaRPr sz="3200" dirty="0"/>
          </a:p>
        </p:txBody>
      </p:sp>
      <p:sp>
        <p:nvSpPr>
          <p:cNvPr id="502" name="Google Shape;502;p47"/>
          <p:cNvSpPr txBox="1">
            <a:spLocks noGrp="1"/>
          </p:cNvSpPr>
          <p:nvPr>
            <p:ph type="body" idx="4294967295"/>
          </p:nvPr>
        </p:nvSpPr>
        <p:spPr>
          <a:xfrm>
            <a:off x="3588320" y="4286524"/>
            <a:ext cx="2507600" cy="64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>
              <a:buNone/>
            </a:pPr>
            <a:r>
              <a:rPr lang="fr-FR" dirty="0" err="1">
                <a:solidFill>
                  <a:schemeClr val="dk2"/>
                </a:solidFill>
              </a:rPr>
              <a:t>Baghdadli</a:t>
            </a:r>
            <a:r>
              <a:rPr lang="fr-FR" dirty="0">
                <a:solidFill>
                  <a:schemeClr val="dk2"/>
                </a:solidFill>
              </a:rPr>
              <a:t> &amp; al, 2020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03" name="Google Shape;503;p47"/>
          <p:cNvSpPr txBox="1">
            <a:spLocks noGrp="1"/>
          </p:cNvSpPr>
          <p:nvPr>
            <p:ph type="title" idx="4294967295"/>
          </p:nvPr>
        </p:nvSpPr>
        <p:spPr>
          <a:xfrm>
            <a:off x="3588320" y="3624120"/>
            <a:ext cx="2507600" cy="64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3200" dirty="0"/>
              <a:t>L’étude</a:t>
            </a:r>
            <a:endParaRPr sz="3200" dirty="0"/>
          </a:p>
        </p:txBody>
      </p:sp>
      <p:sp>
        <p:nvSpPr>
          <p:cNvPr id="504" name="Google Shape;504;p47"/>
          <p:cNvSpPr txBox="1">
            <a:spLocks noGrp="1"/>
          </p:cNvSpPr>
          <p:nvPr>
            <p:ph type="body" idx="4294967295"/>
          </p:nvPr>
        </p:nvSpPr>
        <p:spPr>
          <a:xfrm>
            <a:off x="6096047" y="3618940"/>
            <a:ext cx="2507600" cy="109599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chemeClr val="dk2"/>
                </a:solidFill>
              </a:rPr>
              <a:t>Co-construction avec des personnes concernées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05" name="Google Shape;505;p47"/>
          <p:cNvSpPr txBox="1">
            <a:spLocks noGrp="1"/>
          </p:cNvSpPr>
          <p:nvPr>
            <p:ph type="title" idx="4294967295"/>
          </p:nvPr>
        </p:nvSpPr>
        <p:spPr>
          <a:xfrm>
            <a:off x="6096047" y="2956999"/>
            <a:ext cx="2507600" cy="64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3200" dirty="0"/>
              <a:t>La création</a:t>
            </a:r>
            <a:endParaRPr sz="3200" dirty="0"/>
          </a:p>
        </p:txBody>
      </p:sp>
      <p:sp>
        <p:nvSpPr>
          <p:cNvPr id="506" name="Google Shape;506;p47"/>
          <p:cNvSpPr txBox="1">
            <a:spLocks noGrp="1"/>
          </p:cNvSpPr>
          <p:nvPr>
            <p:ph type="body" idx="4294967295"/>
          </p:nvPr>
        </p:nvSpPr>
        <p:spPr>
          <a:xfrm>
            <a:off x="8603805" y="4286524"/>
            <a:ext cx="2507600" cy="100767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>
              <a:buNone/>
            </a:pPr>
            <a:r>
              <a:rPr lang="fr-FR" dirty="0" err="1">
                <a:solidFill>
                  <a:schemeClr val="dk2"/>
                </a:solidFill>
              </a:rPr>
              <a:t>Co-animation</a:t>
            </a:r>
            <a:r>
              <a:rPr lang="fr-FR" dirty="0">
                <a:solidFill>
                  <a:schemeClr val="dk2"/>
                </a:solidFill>
              </a:rPr>
              <a:t>, intégration des proches aidants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07" name="Google Shape;507;p47"/>
          <p:cNvSpPr txBox="1">
            <a:spLocks noGrp="1"/>
          </p:cNvSpPr>
          <p:nvPr>
            <p:ph type="title" idx="4294967295"/>
          </p:nvPr>
        </p:nvSpPr>
        <p:spPr>
          <a:xfrm>
            <a:off x="8603772" y="3624120"/>
            <a:ext cx="2507600" cy="64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3200" dirty="0"/>
              <a:t>L’animation</a:t>
            </a:r>
            <a:endParaRPr sz="3200" dirty="0"/>
          </a:p>
        </p:txBody>
      </p:sp>
      <p:sp>
        <p:nvSpPr>
          <p:cNvPr id="508" name="Google Shape;508;p47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Histoire d’ETAAP</a:t>
            </a:r>
            <a:endParaRPr dirty="0"/>
          </a:p>
        </p:txBody>
      </p:sp>
      <p:sp>
        <p:nvSpPr>
          <p:cNvPr id="509" name="Google Shape;509;p47"/>
          <p:cNvSpPr txBox="1">
            <a:spLocks noGrp="1"/>
          </p:cNvSpPr>
          <p:nvPr>
            <p:ph type="title" idx="4294967295"/>
          </p:nvPr>
        </p:nvSpPr>
        <p:spPr>
          <a:xfrm>
            <a:off x="2031728" y="2398789"/>
            <a:ext cx="605200" cy="494800"/>
          </a:xfrm>
          <a:prstGeom prst="rect">
            <a:avLst/>
          </a:prstGeom>
        </p:spPr>
        <p:txBody>
          <a:bodyPr spcFirstLastPara="1" wrap="square" lIns="121900" tIns="0" rIns="121900" bIns="121900" anchor="ctr" anchorCtr="0">
            <a:noAutofit/>
          </a:bodyPr>
          <a:lstStyle/>
          <a:p>
            <a:r>
              <a:rPr lang="en" sz="3200" dirty="0"/>
              <a:t>1</a:t>
            </a:r>
            <a:endParaRPr sz="3200" dirty="0"/>
          </a:p>
        </p:txBody>
      </p:sp>
      <p:sp>
        <p:nvSpPr>
          <p:cNvPr id="510" name="Google Shape;510;p47"/>
          <p:cNvSpPr txBox="1">
            <a:spLocks noGrp="1"/>
          </p:cNvSpPr>
          <p:nvPr>
            <p:ph type="title" idx="4294967295"/>
          </p:nvPr>
        </p:nvSpPr>
        <p:spPr>
          <a:xfrm>
            <a:off x="4539459" y="3078748"/>
            <a:ext cx="605200" cy="494800"/>
          </a:xfrm>
          <a:prstGeom prst="rect">
            <a:avLst/>
          </a:prstGeom>
        </p:spPr>
        <p:txBody>
          <a:bodyPr spcFirstLastPara="1" wrap="square" lIns="121900" tIns="0" rIns="121900" bIns="121900" anchor="ctr" anchorCtr="0">
            <a:noAutofit/>
          </a:bodyPr>
          <a:lstStyle/>
          <a:p>
            <a:r>
              <a:rPr lang="en" sz="3200"/>
              <a:t>2</a:t>
            </a:r>
            <a:endParaRPr sz="3200"/>
          </a:p>
        </p:txBody>
      </p:sp>
      <p:sp>
        <p:nvSpPr>
          <p:cNvPr id="511" name="Google Shape;511;p47"/>
          <p:cNvSpPr txBox="1">
            <a:spLocks noGrp="1"/>
          </p:cNvSpPr>
          <p:nvPr>
            <p:ph type="title" idx="4294967295"/>
          </p:nvPr>
        </p:nvSpPr>
        <p:spPr>
          <a:xfrm>
            <a:off x="7045047" y="2398789"/>
            <a:ext cx="609600" cy="494800"/>
          </a:xfrm>
          <a:prstGeom prst="rect">
            <a:avLst/>
          </a:prstGeom>
        </p:spPr>
        <p:txBody>
          <a:bodyPr spcFirstLastPara="1" wrap="square" lIns="121900" tIns="0" rIns="121900" bIns="121900" anchor="ctr" anchorCtr="0">
            <a:noAutofit/>
          </a:bodyPr>
          <a:lstStyle/>
          <a:p>
            <a:r>
              <a:rPr lang="en" sz="3200"/>
              <a:t>3</a:t>
            </a:r>
            <a:endParaRPr sz="3200"/>
          </a:p>
        </p:txBody>
      </p:sp>
      <p:sp>
        <p:nvSpPr>
          <p:cNvPr id="512" name="Google Shape;512;p47"/>
          <p:cNvSpPr txBox="1">
            <a:spLocks noGrp="1"/>
          </p:cNvSpPr>
          <p:nvPr>
            <p:ph type="title" idx="4294967295"/>
          </p:nvPr>
        </p:nvSpPr>
        <p:spPr>
          <a:xfrm>
            <a:off x="9552795" y="3078748"/>
            <a:ext cx="609600" cy="494800"/>
          </a:xfrm>
          <a:prstGeom prst="rect">
            <a:avLst/>
          </a:prstGeom>
        </p:spPr>
        <p:txBody>
          <a:bodyPr spcFirstLastPara="1" wrap="square" lIns="121900" tIns="0" rIns="121900" bIns="121900" anchor="ctr" anchorCtr="0">
            <a:noAutofit/>
          </a:bodyPr>
          <a:lstStyle/>
          <a:p>
            <a:r>
              <a:rPr lang="en" sz="3200"/>
              <a:t>4</a:t>
            </a:r>
            <a:endParaRPr sz="3200"/>
          </a:p>
        </p:txBody>
      </p:sp>
      <p:grpSp>
        <p:nvGrpSpPr>
          <p:cNvPr id="513" name="Google Shape;513;p47"/>
          <p:cNvGrpSpPr/>
          <p:nvPr/>
        </p:nvGrpSpPr>
        <p:grpSpPr>
          <a:xfrm>
            <a:off x="2071880" y="5937680"/>
            <a:ext cx="8048243" cy="304291"/>
            <a:chOff x="1553910" y="4453260"/>
            <a:chExt cx="6036182" cy="228218"/>
          </a:xfrm>
        </p:grpSpPr>
        <p:pic>
          <p:nvPicPr>
            <p:cNvPr id="514" name="Google Shape;514;p4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5" name="Google Shape;515;p4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6" name="Google Shape;516;p47"/>
          <p:cNvSpPr/>
          <p:nvPr/>
        </p:nvSpPr>
        <p:spPr>
          <a:xfrm>
            <a:off x="2041633" y="2342097"/>
            <a:ext cx="605337" cy="608184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" name="Google Shape;517;p47"/>
          <p:cNvSpPr/>
          <p:nvPr/>
        </p:nvSpPr>
        <p:spPr>
          <a:xfrm>
            <a:off x="4539449" y="3022056"/>
            <a:ext cx="605337" cy="608184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518" name="Google Shape;518;p47"/>
          <p:cNvCxnSpPr>
            <a:stCxn id="509" idx="3"/>
            <a:endCxn id="510" idx="1"/>
          </p:cNvCxnSpPr>
          <p:nvPr/>
        </p:nvCxnSpPr>
        <p:spPr>
          <a:xfrm>
            <a:off x="2636928" y="2646189"/>
            <a:ext cx="1902400" cy="680000"/>
          </a:xfrm>
          <a:prstGeom prst="curvedConnector3">
            <a:avLst>
              <a:gd name="adj1" fmla="val 50003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9" name="Google Shape;519;p47"/>
          <p:cNvSpPr/>
          <p:nvPr/>
        </p:nvSpPr>
        <p:spPr>
          <a:xfrm>
            <a:off x="2279033" y="14961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0" name="Google Shape;520;p47"/>
          <p:cNvSpPr/>
          <p:nvPr/>
        </p:nvSpPr>
        <p:spPr>
          <a:xfrm>
            <a:off x="10407584" y="14961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1" name="Google Shape;521;p47"/>
          <p:cNvSpPr/>
          <p:nvPr/>
        </p:nvSpPr>
        <p:spPr>
          <a:xfrm>
            <a:off x="3941933" y="1596667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2" name="Google Shape;522;p47"/>
          <p:cNvSpPr/>
          <p:nvPr/>
        </p:nvSpPr>
        <p:spPr>
          <a:xfrm>
            <a:off x="8808867" y="12187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3" name="Google Shape;523;p47"/>
          <p:cNvSpPr/>
          <p:nvPr/>
        </p:nvSpPr>
        <p:spPr>
          <a:xfrm>
            <a:off x="7047178" y="2342097"/>
            <a:ext cx="605337" cy="608184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4" name="Google Shape;524;p47"/>
          <p:cNvSpPr/>
          <p:nvPr/>
        </p:nvSpPr>
        <p:spPr>
          <a:xfrm>
            <a:off x="9554882" y="3022056"/>
            <a:ext cx="605337" cy="608184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525" name="Google Shape;525;p47"/>
          <p:cNvCxnSpPr>
            <a:stCxn id="511" idx="1"/>
            <a:endCxn id="510" idx="3"/>
          </p:cNvCxnSpPr>
          <p:nvPr/>
        </p:nvCxnSpPr>
        <p:spPr>
          <a:xfrm flipH="1">
            <a:off x="5144647" y="2646189"/>
            <a:ext cx="1900400" cy="6800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6" name="Google Shape;526;p47"/>
          <p:cNvCxnSpPr>
            <a:stCxn id="512" idx="1"/>
            <a:endCxn id="511" idx="3"/>
          </p:cNvCxnSpPr>
          <p:nvPr/>
        </p:nvCxnSpPr>
        <p:spPr>
          <a:xfrm rot="10800000">
            <a:off x="7654795" y="2646148"/>
            <a:ext cx="1898000" cy="680000"/>
          </a:xfrm>
          <a:prstGeom prst="curvedConnector3">
            <a:avLst>
              <a:gd name="adj1" fmla="val 50004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7" name="Google Shape;527;p47"/>
          <p:cNvSpPr/>
          <p:nvPr/>
        </p:nvSpPr>
        <p:spPr>
          <a:xfrm>
            <a:off x="1942533" y="5043367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8" name="Google Shape;528;p47"/>
          <p:cNvSpPr/>
          <p:nvPr/>
        </p:nvSpPr>
        <p:spPr>
          <a:xfrm>
            <a:off x="3003133" y="54826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9" name="Google Shape;529;p47"/>
          <p:cNvSpPr/>
          <p:nvPr/>
        </p:nvSpPr>
        <p:spPr>
          <a:xfrm>
            <a:off x="7541917" y="5052819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0" name="Google Shape;530;p47"/>
          <p:cNvSpPr/>
          <p:nvPr/>
        </p:nvSpPr>
        <p:spPr>
          <a:xfrm>
            <a:off x="9244400" y="2258933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3EE11ADA-71B1-4812-9BFB-D9A292ED428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0" t="4723" r="6374" b="14074"/>
          <a:stretch/>
        </p:blipFill>
        <p:spPr>
          <a:xfrm>
            <a:off x="8429210" y="1197037"/>
            <a:ext cx="1115070" cy="1343293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noFill/>
            <a:miter lim="800000"/>
          </a:ln>
          <a:effectLst/>
        </p:spPr>
      </p:pic>
      <p:sp>
        <p:nvSpPr>
          <p:cNvPr id="34" name="Google Shape;524;p47">
            <a:extLst>
              <a:ext uri="{FF2B5EF4-FFF2-40B4-BE49-F238E27FC236}">
                <a16:creationId xmlns:a16="http://schemas.microsoft.com/office/drawing/2014/main" id="{2083CBA5-D54A-490F-9626-71D9F3E306ED}"/>
              </a:ext>
            </a:extLst>
          </p:cNvPr>
          <p:cNvSpPr/>
          <p:nvPr/>
        </p:nvSpPr>
        <p:spPr>
          <a:xfrm>
            <a:off x="8104167" y="1123267"/>
            <a:ext cx="1808800" cy="1648953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" grpId="0" build="p"/>
      <p:bldP spid="501" grpId="0"/>
      <p:bldP spid="502" grpId="0" build="p"/>
      <p:bldP spid="503" grpId="0"/>
      <p:bldP spid="504" grpId="0" build="p"/>
      <p:bldP spid="505" grpId="0"/>
      <p:bldP spid="506" grpId="0" build="p"/>
      <p:bldP spid="507" grpId="0"/>
      <p:bldP spid="509" grpId="0"/>
      <p:bldP spid="510" grpId="0"/>
      <p:bldP spid="511" grpId="0"/>
      <p:bldP spid="5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60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Séances d’ETAAP</a:t>
            </a:r>
            <a:endParaRPr dirty="0"/>
          </a:p>
        </p:txBody>
      </p:sp>
      <p:graphicFrame>
        <p:nvGraphicFramePr>
          <p:cNvPr id="941" name="Google Shape;941;p60"/>
          <p:cNvGraphicFramePr/>
          <p:nvPr>
            <p:extLst>
              <p:ext uri="{D42A27DB-BD31-4B8C-83A1-F6EECF244321}">
                <p14:modId xmlns:p14="http://schemas.microsoft.com/office/powerpoint/2010/main" val="1819246430"/>
              </p:ext>
            </p:extLst>
          </p:nvPr>
        </p:nvGraphicFramePr>
        <p:xfrm>
          <a:off x="1373694" y="1440833"/>
          <a:ext cx="9188746" cy="40669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3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TSA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Proches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4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1 </a:t>
                      </a: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à 5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Définitions, description clinique, comorbidités, traitements, particularités cognitives et sensorielles</a:t>
                      </a:r>
                      <a:endParaRPr sz="2000" dirty="0"/>
                    </a:p>
                  </a:txBody>
                  <a:tcPr marL="121900" marR="121900" marT="121900" marB="121900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73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6 </a:t>
                      </a: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à 8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Gestion du stress</a:t>
                      </a:r>
                      <a:endParaRPr sz="2000" dirty="0">
                        <a:solidFill>
                          <a:schemeClr val="dk2"/>
                        </a:solidFill>
                        <a:latin typeface="Gochi Hand"/>
                        <a:ea typeface="Gochi Hand"/>
                        <a:cs typeface="Gochi Hand"/>
                        <a:sym typeface="Gochi Hand"/>
                      </a:endParaRPr>
                    </a:p>
                  </a:txBody>
                  <a:tcPr marL="121900" marR="121900" marT="121900" marB="121900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Communication</a:t>
                      </a:r>
                      <a:endParaRPr sz="2000" dirty="0"/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8 </a:t>
                      </a: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et 9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Sexualité, vie affective et sociale</a:t>
                      </a:r>
                      <a:endParaRPr sz="2000" dirty="0">
                        <a:solidFill>
                          <a:schemeClr val="dk2"/>
                        </a:solidFill>
                        <a:latin typeface="Gochi Hand"/>
                        <a:ea typeface="Gochi Hand"/>
                        <a:cs typeface="Gochi Hand"/>
                        <a:sym typeface="Gochi Hand"/>
                      </a:endParaRPr>
                    </a:p>
                  </a:txBody>
                  <a:tcPr marL="121900" marR="121900" marT="121900" marB="121900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Retentissement familial du TSA</a:t>
                      </a:r>
                      <a:endParaRPr sz="2000" dirty="0"/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3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10 </a:t>
                      </a:r>
                      <a:r>
                        <a:rPr lang="fr-FR" sz="2400" dirty="0">
                          <a:solidFill>
                            <a:schemeClr val="dk1"/>
                          </a:solidFill>
                          <a:latin typeface="Kirang Haerang"/>
                          <a:ea typeface="Kirang Haerang"/>
                          <a:cs typeface="Kirang Haerang"/>
                          <a:sym typeface="Kirang Haerang"/>
                        </a:rPr>
                        <a:t>à 13</a:t>
                      </a:r>
                      <a:endParaRPr sz="2400" dirty="0">
                        <a:solidFill>
                          <a:schemeClr val="dk1"/>
                        </a:solidFill>
                        <a:latin typeface="Kirang Haerang"/>
                        <a:ea typeface="Kirang Haerang"/>
                        <a:cs typeface="Kirang Haerang"/>
                        <a:sym typeface="Kirang Haerang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dirty="0">
                          <a:solidFill>
                            <a:schemeClr val="dk2"/>
                          </a:solidFill>
                          <a:latin typeface="Gochi Hand"/>
                          <a:ea typeface="Gochi Hand"/>
                          <a:cs typeface="Gochi Hand"/>
                          <a:sym typeface="Gochi Hand"/>
                        </a:rPr>
                        <a:t>Vie associative, impact sur la vie professionnelle, perspectives et aspects positifs du TSA, rencontre avec une personnalité TSA</a:t>
                      </a:r>
                      <a:endParaRPr sz="2000" dirty="0"/>
                    </a:p>
                  </a:txBody>
                  <a:tcPr marL="121900" marR="121900" marT="121900" marB="121900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42" name="Google Shape;942;p60"/>
          <p:cNvGrpSpPr/>
          <p:nvPr/>
        </p:nvGrpSpPr>
        <p:grpSpPr>
          <a:xfrm>
            <a:off x="2071880" y="5937680"/>
            <a:ext cx="8048243" cy="304291"/>
            <a:chOff x="1553910" y="4453260"/>
            <a:chExt cx="6036182" cy="228218"/>
          </a:xfrm>
        </p:grpSpPr>
        <p:pic>
          <p:nvPicPr>
            <p:cNvPr id="943" name="Google Shape;943;p6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4" name="Google Shape;944;p6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45" name="Google Shape;945;p60"/>
          <p:cNvSpPr/>
          <p:nvPr/>
        </p:nvSpPr>
        <p:spPr>
          <a:xfrm>
            <a:off x="1463433" y="1345952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6" name="Google Shape;946;p60"/>
          <p:cNvSpPr/>
          <p:nvPr/>
        </p:nvSpPr>
        <p:spPr>
          <a:xfrm>
            <a:off x="10348151" y="1251070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7" name="Google Shape;947;p60"/>
          <p:cNvSpPr/>
          <p:nvPr/>
        </p:nvSpPr>
        <p:spPr>
          <a:xfrm>
            <a:off x="2812167" y="1351633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48" name="Google Shape;948;p60"/>
          <p:cNvSpPr/>
          <p:nvPr/>
        </p:nvSpPr>
        <p:spPr>
          <a:xfrm>
            <a:off x="9116100" y="14465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51"/>
          <p:cNvSpPr/>
          <p:nvPr/>
        </p:nvSpPr>
        <p:spPr>
          <a:xfrm>
            <a:off x="1792316" y="2915382"/>
            <a:ext cx="957200" cy="957200"/>
          </a:xfrm>
          <a:prstGeom prst="arc">
            <a:avLst>
              <a:gd name="adj1" fmla="val 16200000"/>
              <a:gd name="adj2" fmla="val 14489034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3" name="Google Shape;623;p51"/>
          <p:cNvSpPr/>
          <p:nvPr/>
        </p:nvSpPr>
        <p:spPr>
          <a:xfrm>
            <a:off x="3898783" y="2915382"/>
            <a:ext cx="957200" cy="957200"/>
          </a:xfrm>
          <a:prstGeom prst="arc">
            <a:avLst>
              <a:gd name="adj1" fmla="val 16200000"/>
              <a:gd name="adj2" fmla="val 15120007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25" name="Google Shape;625;p51"/>
          <p:cNvGrpSpPr/>
          <p:nvPr/>
        </p:nvGrpSpPr>
        <p:grpSpPr>
          <a:xfrm>
            <a:off x="4174929" y="3142553"/>
            <a:ext cx="404912" cy="414501"/>
            <a:chOff x="563200" y="306100"/>
            <a:chExt cx="419975" cy="429150"/>
          </a:xfrm>
        </p:grpSpPr>
        <p:sp>
          <p:nvSpPr>
            <p:cNvPr id="626" name="Google Shape;626;p51"/>
            <p:cNvSpPr/>
            <p:nvPr/>
          </p:nvSpPr>
          <p:spPr>
            <a:xfrm>
              <a:off x="612875" y="546050"/>
              <a:ext cx="80400" cy="110975"/>
            </a:xfrm>
            <a:custGeom>
              <a:avLst/>
              <a:gdLst/>
              <a:ahLst/>
              <a:cxnLst/>
              <a:rect l="l" t="t" r="r" b="b"/>
              <a:pathLst>
                <a:path w="3216" h="4439" extrusionOk="0">
                  <a:moveTo>
                    <a:pt x="2406" y="885"/>
                  </a:moveTo>
                  <a:cubicBezTo>
                    <a:pt x="2470" y="968"/>
                    <a:pt x="2508" y="1065"/>
                    <a:pt x="2510" y="1169"/>
                  </a:cubicBezTo>
                  <a:cubicBezTo>
                    <a:pt x="2430" y="1143"/>
                    <a:pt x="2387" y="1121"/>
                    <a:pt x="2366" y="1113"/>
                  </a:cubicBezTo>
                  <a:cubicBezTo>
                    <a:pt x="2352" y="1105"/>
                    <a:pt x="2339" y="1100"/>
                    <a:pt x="2331" y="1092"/>
                  </a:cubicBezTo>
                  <a:lnTo>
                    <a:pt x="2406" y="885"/>
                  </a:lnTo>
                  <a:close/>
                  <a:moveTo>
                    <a:pt x="1754" y="684"/>
                  </a:moveTo>
                  <a:lnTo>
                    <a:pt x="1655" y="939"/>
                  </a:lnTo>
                  <a:cubicBezTo>
                    <a:pt x="1607" y="1008"/>
                    <a:pt x="1368" y="1295"/>
                    <a:pt x="714" y="1408"/>
                  </a:cubicBezTo>
                  <a:lnTo>
                    <a:pt x="703" y="1226"/>
                  </a:lnTo>
                  <a:cubicBezTo>
                    <a:pt x="695" y="1081"/>
                    <a:pt x="743" y="947"/>
                    <a:pt x="842" y="845"/>
                  </a:cubicBezTo>
                  <a:cubicBezTo>
                    <a:pt x="939" y="740"/>
                    <a:pt x="1073" y="684"/>
                    <a:pt x="1212" y="684"/>
                  </a:cubicBezTo>
                  <a:close/>
                  <a:moveTo>
                    <a:pt x="1920" y="1639"/>
                  </a:moveTo>
                  <a:cubicBezTo>
                    <a:pt x="1961" y="1668"/>
                    <a:pt x="2009" y="1695"/>
                    <a:pt x="2057" y="1719"/>
                  </a:cubicBezTo>
                  <a:cubicBezTo>
                    <a:pt x="2156" y="1770"/>
                    <a:pt x="2293" y="1818"/>
                    <a:pt x="2473" y="1869"/>
                  </a:cubicBezTo>
                  <a:lnTo>
                    <a:pt x="2398" y="3012"/>
                  </a:lnTo>
                  <a:cubicBezTo>
                    <a:pt x="2379" y="3285"/>
                    <a:pt x="2226" y="3521"/>
                    <a:pt x="1990" y="3653"/>
                  </a:cubicBezTo>
                  <a:cubicBezTo>
                    <a:pt x="1872" y="3718"/>
                    <a:pt x="1741" y="3751"/>
                    <a:pt x="1611" y="3751"/>
                  </a:cubicBezTo>
                  <a:cubicBezTo>
                    <a:pt x="1480" y="3751"/>
                    <a:pt x="1349" y="3718"/>
                    <a:pt x="1231" y="3653"/>
                  </a:cubicBezTo>
                  <a:cubicBezTo>
                    <a:pt x="992" y="3521"/>
                    <a:pt x="842" y="3285"/>
                    <a:pt x="824" y="3012"/>
                  </a:cubicBezTo>
                  <a:lnTo>
                    <a:pt x="765" y="2092"/>
                  </a:lnTo>
                  <a:cubicBezTo>
                    <a:pt x="1320" y="2011"/>
                    <a:pt x="1690" y="1818"/>
                    <a:pt x="1920" y="1639"/>
                  </a:cubicBezTo>
                  <a:close/>
                  <a:moveTo>
                    <a:pt x="1212" y="0"/>
                  </a:moveTo>
                  <a:cubicBezTo>
                    <a:pt x="885" y="0"/>
                    <a:pt x="566" y="137"/>
                    <a:pt x="341" y="378"/>
                  </a:cubicBezTo>
                  <a:cubicBezTo>
                    <a:pt x="118" y="620"/>
                    <a:pt x="0" y="944"/>
                    <a:pt x="19" y="1274"/>
                  </a:cubicBezTo>
                  <a:lnTo>
                    <a:pt x="54" y="1810"/>
                  </a:lnTo>
                  <a:lnTo>
                    <a:pt x="134" y="3060"/>
                  </a:lnTo>
                  <a:cubicBezTo>
                    <a:pt x="167" y="3561"/>
                    <a:pt x="453" y="4012"/>
                    <a:pt x="896" y="4253"/>
                  </a:cubicBezTo>
                  <a:cubicBezTo>
                    <a:pt x="1116" y="4374"/>
                    <a:pt x="1360" y="4438"/>
                    <a:pt x="1607" y="4438"/>
                  </a:cubicBezTo>
                  <a:cubicBezTo>
                    <a:pt x="1851" y="4438"/>
                    <a:pt x="2092" y="4377"/>
                    <a:pt x="2317" y="4253"/>
                  </a:cubicBezTo>
                  <a:cubicBezTo>
                    <a:pt x="2760" y="4009"/>
                    <a:pt x="3044" y="3561"/>
                    <a:pt x="3076" y="3060"/>
                  </a:cubicBezTo>
                  <a:lnTo>
                    <a:pt x="3170" y="1631"/>
                  </a:lnTo>
                  <a:lnTo>
                    <a:pt x="3194" y="1274"/>
                  </a:lnTo>
                  <a:cubicBezTo>
                    <a:pt x="3216" y="944"/>
                    <a:pt x="3098" y="617"/>
                    <a:pt x="2872" y="378"/>
                  </a:cubicBezTo>
                  <a:cubicBezTo>
                    <a:pt x="2647" y="137"/>
                    <a:pt x="2331" y="0"/>
                    <a:pt x="20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51"/>
            <p:cNvSpPr/>
            <p:nvPr/>
          </p:nvSpPr>
          <p:spPr>
            <a:xfrm>
              <a:off x="563200" y="661900"/>
              <a:ext cx="179825" cy="73350"/>
            </a:xfrm>
            <a:custGeom>
              <a:avLst/>
              <a:gdLst/>
              <a:ahLst/>
              <a:cxnLst/>
              <a:rect l="l" t="t" r="r" b="b"/>
              <a:pathLst>
                <a:path w="7193" h="2934" extrusionOk="0">
                  <a:moveTo>
                    <a:pt x="4873" y="681"/>
                  </a:moveTo>
                  <a:cubicBezTo>
                    <a:pt x="4967" y="681"/>
                    <a:pt x="5063" y="692"/>
                    <a:pt x="5154" y="708"/>
                  </a:cubicBezTo>
                  <a:cubicBezTo>
                    <a:pt x="5768" y="826"/>
                    <a:pt x="6257" y="1314"/>
                    <a:pt x="6367" y="1931"/>
                  </a:cubicBezTo>
                  <a:lnTo>
                    <a:pt x="6425" y="2247"/>
                  </a:lnTo>
                  <a:lnTo>
                    <a:pt x="759" y="2247"/>
                  </a:lnTo>
                  <a:lnTo>
                    <a:pt x="818" y="1931"/>
                  </a:lnTo>
                  <a:cubicBezTo>
                    <a:pt x="928" y="1314"/>
                    <a:pt x="1416" y="823"/>
                    <a:pt x="2030" y="708"/>
                  </a:cubicBezTo>
                  <a:cubicBezTo>
                    <a:pt x="2124" y="692"/>
                    <a:pt x="2218" y="681"/>
                    <a:pt x="2312" y="681"/>
                  </a:cubicBezTo>
                  <a:lnTo>
                    <a:pt x="2564" y="681"/>
                  </a:lnTo>
                  <a:lnTo>
                    <a:pt x="3352" y="1470"/>
                  </a:lnTo>
                  <a:cubicBezTo>
                    <a:pt x="3419" y="1537"/>
                    <a:pt x="3506" y="1570"/>
                    <a:pt x="3594" y="1570"/>
                  </a:cubicBezTo>
                  <a:cubicBezTo>
                    <a:pt x="3681" y="1570"/>
                    <a:pt x="3768" y="1537"/>
                    <a:pt x="3835" y="1470"/>
                  </a:cubicBezTo>
                  <a:lnTo>
                    <a:pt x="4621" y="681"/>
                  </a:lnTo>
                  <a:close/>
                  <a:moveTo>
                    <a:pt x="2314" y="0"/>
                  </a:moveTo>
                  <a:cubicBezTo>
                    <a:pt x="2178" y="0"/>
                    <a:pt x="2041" y="14"/>
                    <a:pt x="1907" y="38"/>
                  </a:cubicBezTo>
                  <a:cubicBezTo>
                    <a:pt x="1014" y="207"/>
                    <a:pt x="308" y="920"/>
                    <a:pt x="148" y="1810"/>
                  </a:cubicBezTo>
                  <a:lnTo>
                    <a:pt x="16" y="2529"/>
                  </a:lnTo>
                  <a:cubicBezTo>
                    <a:pt x="0" y="2628"/>
                    <a:pt x="27" y="2730"/>
                    <a:pt x="89" y="2811"/>
                  </a:cubicBezTo>
                  <a:cubicBezTo>
                    <a:pt x="153" y="2886"/>
                    <a:pt x="249" y="2934"/>
                    <a:pt x="351" y="2934"/>
                  </a:cubicBezTo>
                  <a:lnTo>
                    <a:pt x="6841" y="2934"/>
                  </a:lnTo>
                  <a:cubicBezTo>
                    <a:pt x="6940" y="2934"/>
                    <a:pt x="7040" y="2891"/>
                    <a:pt x="7101" y="2811"/>
                  </a:cubicBezTo>
                  <a:cubicBezTo>
                    <a:pt x="7166" y="2730"/>
                    <a:pt x="7192" y="2626"/>
                    <a:pt x="7176" y="2529"/>
                  </a:cubicBezTo>
                  <a:lnTo>
                    <a:pt x="7045" y="1810"/>
                  </a:lnTo>
                  <a:cubicBezTo>
                    <a:pt x="6884" y="917"/>
                    <a:pt x="6176" y="207"/>
                    <a:pt x="5286" y="38"/>
                  </a:cubicBezTo>
                  <a:cubicBezTo>
                    <a:pt x="5152" y="11"/>
                    <a:pt x="5015" y="0"/>
                    <a:pt x="4875" y="0"/>
                  </a:cubicBezTo>
                  <a:lnTo>
                    <a:pt x="4484" y="0"/>
                  </a:lnTo>
                  <a:cubicBezTo>
                    <a:pt x="4393" y="0"/>
                    <a:pt x="4307" y="38"/>
                    <a:pt x="4243" y="102"/>
                  </a:cubicBezTo>
                  <a:lnTo>
                    <a:pt x="3596" y="748"/>
                  </a:lnTo>
                  <a:lnTo>
                    <a:pt x="2950" y="102"/>
                  </a:lnTo>
                  <a:cubicBezTo>
                    <a:pt x="2886" y="38"/>
                    <a:pt x="2797" y="0"/>
                    <a:pt x="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51"/>
            <p:cNvSpPr/>
            <p:nvPr/>
          </p:nvSpPr>
          <p:spPr>
            <a:xfrm>
              <a:off x="853025" y="546050"/>
              <a:ext cx="80400" cy="110975"/>
            </a:xfrm>
            <a:custGeom>
              <a:avLst/>
              <a:gdLst/>
              <a:ahLst/>
              <a:cxnLst/>
              <a:rect l="l" t="t" r="r" b="b"/>
              <a:pathLst>
                <a:path w="3216" h="4439" extrusionOk="0">
                  <a:moveTo>
                    <a:pt x="2408" y="885"/>
                  </a:moveTo>
                  <a:cubicBezTo>
                    <a:pt x="2470" y="968"/>
                    <a:pt x="2508" y="1065"/>
                    <a:pt x="2513" y="1169"/>
                  </a:cubicBezTo>
                  <a:cubicBezTo>
                    <a:pt x="2427" y="1143"/>
                    <a:pt x="2387" y="1121"/>
                    <a:pt x="2368" y="1113"/>
                  </a:cubicBezTo>
                  <a:cubicBezTo>
                    <a:pt x="2355" y="1105"/>
                    <a:pt x="2341" y="1100"/>
                    <a:pt x="2331" y="1092"/>
                  </a:cubicBezTo>
                  <a:lnTo>
                    <a:pt x="2408" y="885"/>
                  </a:lnTo>
                  <a:close/>
                  <a:moveTo>
                    <a:pt x="1751" y="684"/>
                  </a:moveTo>
                  <a:lnTo>
                    <a:pt x="1655" y="939"/>
                  </a:lnTo>
                  <a:cubicBezTo>
                    <a:pt x="1604" y="1008"/>
                    <a:pt x="1365" y="1295"/>
                    <a:pt x="711" y="1408"/>
                  </a:cubicBezTo>
                  <a:lnTo>
                    <a:pt x="703" y="1226"/>
                  </a:lnTo>
                  <a:cubicBezTo>
                    <a:pt x="692" y="1081"/>
                    <a:pt x="743" y="947"/>
                    <a:pt x="840" y="845"/>
                  </a:cubicBezTo>
                  <a:cubicBezTo>
                    <a:pt x="936" y="740"/>
                    <a:pt x="1070" y="684"/>
                    <a:pt x="1212" y="684"/>
                  </a:cubicBezTo>
                  <a:close/>
                  <a:moveTo>
                    <a:pt x="1918" y="1639"/>
                  </a:moveTo>
                  <a:cubicBezTo>
                    <a:pt x="1958" y="1668"/>
                    <a:pt x="2006" y="1695"/>
                    <a:pt x="2054" y="1719"/>
                  </a:cubicBezTo>
                  <a:cubicBezTo>
                    <a:pt x="2154" y="1770"/>
                    <a:pt x="2290" y="1818"/>
                    <a:pt x="2470" y="1869"/>
                  </a:cubicBezTo>
                  <a:lnTo>
                    <a:pt x="2395" y="3012"/>
                  </a:lnTo>
                  <a:cubicBezTo>
                    <a:pt x="2379" y="3285"/>
                    <a:pt x="2223" y="3521"/>
                    <a:pt x="1987" y="3653"/>
                  </a:cubicBezTo>
                  <a:cubicBezTo>
                    <a:pt x="1869" y="3718"/>
                    <a:pt x="1739" y="3751"/>
                    <a:pt x="1608" y="3751"/>
                  </a:cubicBezTo>
                  <a:cubicBezTo>
                    <a:pt x="1477" y="3751"/>
                    <a:pt x="1346" y="3718"/>
                    <a:pt x="1228" y="3653"/>
                  </a:cubicBezTo>
                  <a:cubicBezTo>
                    <a:pt x="990" y="3521"/>
                    <a:pt x="840" y="3285"/>
                    <a:pt x="821" y="3012"/>
                  </a:cubicBezTo>
                  <a:lnTo>
                    <a:pt x="762" y="2092"/>
                  </a:lnTo>
                  <a:cubicBezTo>
                    <a:pt x="1317" y="2011"/>
                    <a:pt x="1687" y="1818"/>
                    <a:pt x="1918" y="1639"/>
                  </a:cubicBezTo>
                  <a:close/>
                  <a:moveTo>
                    <a:pt x="1215" y="0"/>
                  </a:moveTo>
                  <a:cubicBezTo>
                    <a:pt x="885" y="0"/>
                    <a:pt x="569" y="137"/>
                    <a:pt x="343" y="378"/>
                  </a:cubicBezTo>
                  <a:cubicBezTo>
                    <a:pt x="118" y="620"/>
                    <a:pt x="0" y="944"/>
                    <a:pt x="22" y="1274"/>
                  </a:cubicBezTo>
                  <a:lnTo>
                    <a:pt x="54" y="1810"/>
                  </a:lnTo>
                  <a:lnTo>
                    <a:pt x="134" y="3060"/>
                  </a:lnTo>
                  <a:cubicBezTo>
                    <a:pt x="169" y="3561"/>
                    <a:pt x="453" y="4012"/>
                    <a:pt x="896" y="4253"/>
                  </a:cubicBezTo>
                  <a:cubicBezTo>
                    <a:pt x="1118" y="4374"/>
                    <a:pt x="1362" y="4438"/>
                    <a:pt x="1607" y="4438"/>
                  </a:cubicBezTo>
                  <a:cubicBezTo>
                    <a:pt x="1851" y="4438"/>
                    <a:pt x="2092" y="4377"/>
                    <a:pt x="2317" y="4253"/>
                  </a:cubicBezTo>
                  <a:cubicBezTo>
                    <a:pt x="2760" y="4009"/>
                    <a:pt x="3044" y="3561"/>
                    <a:pt x="3079" y="3060"/>
                  </a:cubicBezTo>
                  <a:lnTo>
                    <a:pt x="3170" y="1628"/>
                  </a:lnTo>
                  <a:lnTo>
                    <a:pt x="3191" y="1269"/>
                  </a:lnTo>
                  <a:cubicBezTo>
                    <a:pt x="3216" y="944"/>
                    <a:pt x="3098" y="617"/>
                    <a:pt x="2875" y="378"/>
                  </a:cubicBezTo>
                  <a:cubicBezTo>
                    <a:pt x="2650" y="137"/>
                    <a:pt x="2331" y="0"/>
                    <a:pt x="20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51"/>
            <p:cNvSpPr/>
            <p:nvPr/>
          </p:nvSpPr>
          <p:spPr>
            <a:xfrm>
              <a:off x="803275" y="661900"/>
              <a:ext cx="179900" cy="73350"/>
            </a:xfrm>
            <a:custGeom>
              <a:avLst/>
              <a:gdLst/>
              <a:ahLst/>
              <a:cxnLst/>
              <a:rect l="l" t="t" r="r" b="b"/>
              <a:pathLst>
                <a:path w="7196" h="2934" extrusionOk="0">
                  <a:moveTo>
                    <a:pt x="4873" y="681"/>
                  </a:moveTo>
                  <a:cubicBezTo>
                    <a:pt x="4967" y="681"/>
                    <a:pt x="5066" y="692"/>
                    <a:pt x="5155" y="708"/>
                  </a:cubicBezTo>
                  <a:cubicBezTo>
                    <a:pt x="5769" y="826"/>
                    <a:pt x="6257" y="1314"/>
                    <a:pt x="6369" y="1931"/>
                  </a:cubicBezTo>
                  <a:lnTo>
                    <a:pt x="6426" y="2247"/>
                  </a:lnTo>
                  <a:lnTo>
                    <a:pt x="762" y="2247"/>
                  </a:lnTo>
                  <a:lnTo>
                    <a:pt x="818" y="1931"/>
                  </a:lnTo>
                  <a:cubicBezTo>
                    <a:pt x="928" y="1314"/>
                    <a:pt x="1419" y="823"/>
                    <a:pt x="2030" y="708"/>
                  </a:cubicBezTo>
                  <a:cubicBezTo>
                    <a:pt x="2124" y="692"/>
                    <a:pt x="2218" y="681"/>
                    <a:pt x="2312" y="681"/>
                  </a:cubicBezTo>
                  <a:lnTo>
                    <a:pt x="2564" y="681"/>
                  </a:lnTo>
                  <a:lnTo>
                    <a:pt x="3352" y="1470"/>
                  </a:lnTo>
                  <a:cubicBezTo>
                    <a:pt x="3420" y="1537"/>
                    <a:pt x="3507" y="1570"/>
                    <a:pt x="3594" y="1570"/>
                  </a:cubicBezTo>
                  <a:cubicBezTo>
                    <a:pt x="3681" y="1570"/>
                    <a:pt x="3768" y="1537"/>
                    <a:pt x="3835" y="1470"/>
                  </a:cubicBezTo>
                  <a:lnTo>
                    <a:pt x="4624" y="681"/>
                  </a:lnTo>
                  <a:close/>
                  <a:moveTo>
                    <a:pt x="2317" y="0"/>
                  </a:moveTo>
                  <a:cubicBezTo>
                    <a:pt x="2178" y="0"/>
                    <a:pt x="2041" y="14"/>
                    <a:pt x="1907" y="38"/>
                  </a:cubicBezTo>
                  <a:cubicBezTo>
                    <a:pt x="1017" y="207"/>
                    <a:pt x="309" y="920"/>
                    <a:pt x="148" y="1810"/>
                  </a:cubicBezTo>
                  <a:lnTo>
                    <a:pt x="16" y="2529"/>
                  </a:lnTo>
                  <a:cubicBezTo>
                    <a:pt x="0" y="2628"/>
                    <a:pt x="27" y="2730"/>
                    <a:pt x="92" y="2811"/>
                  </a:cubicBezTo>
                  <a:cubicBezTo>
                    <a:pt x="153" y="2886"/>
                    <a:pt x="252" y="2934"/>
                    <a:pt x="352" y="2934"/>
                  </a:cubicBezTo>
                  <a:lnTo>
                    <a:pt x="6841" y="2934"/>
                  </a:lnTo>
                  <a:cubicBezTo>
                    <a:pt x="6943" y="2934"/>
                    <a:pt x="7040" y="2891"/>
                    <a:pt x="7104" y="2811"/>
                  </a:cubicBezTo>
                  <a:cubicBezTo>
                    <a:pt x="7171" y="2730"/>
                    <a:pt x="7195" y="2626"/>
                    <a:pt x="7177" y="2529"/>
                  </a:cubicBezTo>
                  <a:lnTo>
                    <a:pt x="7045" y="1810"/>
                  </a:lnTo>
                  <a:cubicBezTo>
                    <a:pt x="6884" y="917"/>
                    <a:pt x="6179" y="207"/>
                    <a:pt x="5286" y="38"/>
                  </a:cubicBezTo>
                  <a:cubicBezTo>
                    <a:pt x="5152" y="11"/>
                    <a:pt x="5015" y="0"/>
                    <a:pt x="4878" y="0"/>
                  </a:cubicBezTo>
                  <a:lnTo>
                    <a:pt x="4484" y="0"/>
                  </a:lnTo>
                  <a:cubicBezTo>
                    <a:pt x="4393" y="0"/>
                    <a:pt x="4307" y="38"/>
                    <a:pt x="4243" y="102"/>
                  </a:cubicBezTo>
                  <a:lnTo>
                    <a:pt x="3597" y="748"/>
                  </a:lnTo>
                  <a:lnTo>
                    <a:pt x="2950" y="102"/>
                  </a:lnTo>
                  <a:cubicBezTo>
                    <a:pt x="2886" y="38"/>
                    <a:pt x="2800" y="0"/>
                    <a:pt x="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51"/>
            <p:cNvSpPr/>
            <p:nvPr/>
          </p:nvSpPr>
          <p:spPr>
            <a:xfrm>
              <a:off x="733000" y="306100"/>
              <a:ext cx="80350" cy="110975"/>
            </a:xfrm>
            <a:custGeom>
              <a:avLst/>
              <a:gdLst/>
              <a:ahLst/>
              <a:cxnLst/>
              <a:rect l="l" t="t" r="r" b="b"/>
              <a:pathLst>
                <a:path w="3214" h="4439" extrusionOk="0">
                  <a:moveTo>
                    <a:pt x="2406" y="885"/>
                  </a:moveTo>
                  <a:cubicBezTo>
                    <a:pt x="2468" y="968"/>
                    <a:pt x="2506" y="1065"/>
                    <a:pt x="2508" y="1170"/>
                  </a:cubicBezTo>
                  <a:cubicBezTo>
                    <a:pt x="2428" y="1143"/>
                    <a:pt x="2385" y="1124"/>
                    <a:pt x="2366" y="1113"/>
                  </a:cubicBezTo>
                  <a:cubicBezTo>
                    <a:pt x="2353" y="1105"/>
                    <a:pt x="2339" y="1100"/>
                    <a:pt x="2329" y="1092"/>
                  </a:cubicBezTo>
                  <a:lnTo>
                    <a:pt x="2406" y="885"/>
                  </a:lnTo>
                  <a:close/>
                  <a:moveTo>
                    <a:pt x="1752" y="687"/>
                  </a:moveTo>
                  <a:lnTo>
                    <a:pt x="1656" y="942"/>
                  </a:lnTo>
                  <a:cubicBezTo>
                    <a:pt x="1605" y="1011"/>
                    <a:pt x="1366" y="1301"/>
                    <a:pt x="712" y="1411"/>
                  </a:cubicBezTo>
                  <a:lnTo>
                    <a:pt x="704" y="1231"/>
                  </a:lnTo>
                  <a:cubicBezTo>
                    <a:pt x="693" y="1086"/>
                    <a:pt x="744" y="952"/>
                    <a:pt x="840" y="848"/>
                  </a:cubicBezTo>
                  <a:cubicBezTo>
                    <a:pt x="937" y="743"/>
                    <a:pt x="1071" y="687"/>
                    <a:pt x="1213" y="687"/>
                  </a:cubicBezTo>
                  <a:close/>
                  <a:moveTo>
                    <a:pt x="1916" y="1641"/>
                  </a:moveTo>
                  <a:cubicBezTo>
                    <a:pt x="1956" y="1674"/>
                    <a:pt x="2004" y="1698"/>
                    <a:pt x="2052" y="1722"/>
                  </a:cubicBezTo>
                  <a:cubicBezTo>
                    <a:pt x="2152" y="1773"/>
                    <a:pt x="2288" y="1824"/>
                    <a:pt x="2468" y="1875"/>
                  </a:cubicBezTo>
                  <a:lnTo>
                    <a:pt x="2393" y="3017"/>
                  </a:lnTo>
                  <a:cubicBezTo>
                    <a:pt x="2374" y="3288"/>
                    <a:pt x="2221" y="3527"/>
                    <a:pt x="1985" y="3658"/>
                  </a:cubicBezTo>
                  <a:cubicBezTo>
                    <a:pt x="1867" y="3723"/>
                    <a:pt x="1737" y="3755"/>
                    <a:pt x="1606" y="3755"/>
                  </a:cubicBezTo>
                  <a:cubicBezTo>
                    <a:pt x="1475" y="3755"/>
                    <a:pt x="1344" y="3723"/>
                    <a:pt x="1226" y="3658"/>
                  </a:cubicBezTo>
                  <a:cubicBezTo>
                    <a:pt x="988" y="3527"/>
                    <a:pt x="838" y="3288"/>
                    <a:pt x="819" y="3017"/>
                  </a:cubicBezTo>
                  <a:lnTo>
                    <a:pt x="760" y="2095"/>
                  </a:lnTo>
                  <a:cubicBezTo>
                    <a:pt x="1315" y="2014"/>
                    <a:pt x="1685" y="1824"/>
                    <a:pt x="1916" y="1641"/>
                  </a:cubicBezTo>
                  <a:close/>
                  <a:moveTo>
                    <a:pt x="1216" y="0"/>
                  </a:moveTo>
                  <a:cubicBezTo>
                    <a:pt x="886" y="0"/>
                    <a:pt x="569" y="137"/>
                    <a:pt x="344" y="378"/>
                  </a:cubicBezTo>
                  <a:cubicBezTo>
                    <a:pt x="119" y="620"/>
                    <a:pt x="1" y="944"/>
                    <a:pt x="22" y="1274"/>
                  </a:cubicBezTo>
                  <a:lnTo>
                    <a:pt x="55" y="1810"/>
                  </a:lnTo>
                  <a:lnTo>
                    <a:pt x="135" y="3060"/>
                  </a:lnTo>
                  <a:cubicBezTo>
                    <a:pt x="170" y="3567"/>
                    <a:pt x="454" y="4012"/>
                    <a:pt x="897" y="4253"/>
                  </a:cubicBezTo>
                  <a:cubicBezTo>
                    <a:pt x="1119" y="4374"/>
                    <a:pt x="1363" y="4439"/>
                    <a:pt x="1607" y="4439"/>
                  </a:cubicBezTo>
                  <a:cubicBezTo>
                    <a:pt x="1851" y="4439"/>
                    <a:pt x="2093" y="4377"/>
                    <a:pt x="2318" y="4253"/>
                  </a:cubicBezTo>
                  <a:cubicBezTo>
                    <a:pt x="2760" y="4009"/>
                    <a:pt x="3045" y="3564"/>
                    <a:pt x="3080" y="3060"/>
                  </a:cubicBezTo>
                  <a:lnTo>
                    <a:pt x="3173" y="1633"/>
                  </a:lnTo>
                  <a:lnTo>
                    <a:pt x="3195" y="1274"/>
                  </a:lnTo>
                  <a:cubicBezTo>
                    <a:pt x="3214" y="944"/>
                    <a:pt x="3096" y="617"/>
                    <a:pt x="2870" y="378"/>
                  </a:cubicBezTo>
                  <a:cubicBezTo>
                    <a:pt x="2648" y="137"/>
                    <a:pt x="2329" y="0"/>
                    <a:pt x="19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51"/>
            <p:cNvSpPr/>
            <p:nvPr/>
          </p:nvSpPr>
          <p:spPr>
            <a:xfrm>
              <a:off x="683275" y="422000"/>
              <a:ext cx="179825" cy="73325"/>
            </a:xfrm>
            <a:custGeom>
              <a:avLst/>
              <a:gdLst/>
              <a:ahLst/>
              <a:cxnLst/>
              <a:rect l="l" t="t" r="r" b="b"/>
              <a:pathLst>
                <a:path w="7193" h="2933" extrusionOk="0">
                  <a:moveTo>
                    <a:pt x="4870" y="679"/>
                  </a:moveTo>
                  <a:cubicBezTo>
                    <a:pt x="4964" y="679"/>
                    <a:pt x="5060" y="690"/>
                    <a:pt x="5152" y="706"/>
                  </a:cubicBezTo>
                  <a:cubicBezTo>
                    <a:pt x="5766" y="824"/>
                    <a:pt x="6254" y="1315"/>
                    <a:pt x="6364" y="1932"/>
                  </a:cubicBezTo>
                  <a:lnTo>
                    <a:pt x="6423" y="2246"/>
                  </a:lnTo>
                  <a:lnTo>
                    <a:pt x="756" y="2246"/>
                  </a:lnTo>
                  <a:lnTo>
                    <a:pt x="815" y="1932"/>
                  </a:lnTo>
                  <a:cubicBezTo>
                    <a:pt x="925" y="1315"/>
                    <a:pt x="1413" y="822"/>
                    <a:pt x="2027" y="706"/>
                  </a:cubicBezTo>
                  <a:cubicBezTo>
                    <a:pt x="2121" y="690"/>
                    <a:pt x="2215" y="679"/>
                    <a:pt x="2309" y="679"/>
                  </a:cubicBezTo>
                  <a:lnTo>
                    <a:pt x="2561" y="679"/>
                  </a:lnTo>
                  <a:lnTo>
                    <a:pt x="3347" y="1468"/>
                  </a:lnTo>
                  <a:cubicBezTo>
                    <a:pt x="3414" y="1535"/>
                    <a:pt x="3501" y="1568"/>
                    <a:pt x="3588" y="1568"/>
                  </a:cubicBezTo>
                  <a:cubicBezTo>
                    <a:pt x="3675" y="1568"/>
                    <a:pt x="3763" y="1535"/>
                    <a:pt x="3830" y="1468"/>
                  </a:cubicBezTo>
                  <a:lnTo>
                    <a:pt x="4618" y="679"/>
                  </a:lnTo>
                  <a:close/>
                  <a:moveTo>
                    <a:pt x="2317" y="1"/>
                  </a:moveTo>
                  <a:cubicBezTo>
                    <a:pt x="2178" y="1"/>
                    <a:pt x="2041" y="14"/>
                    <a:pt x="1907" y="36"/>
                  </a:cubicBezTo>
                  <a:cubicBezTo>
                    <a:pt x="1016" y="205"/>
                    <a:pt x="308" y="918"/>
                    <a:pt x="148" y="1811"/>
                  </a:cubicBezTo>
                  <a:lnTo>
                    <a:pt x="16" y="2527"/>
                  </a:lnTo>
                  <a:cubicBezTo>
                    <a:pt x="0" y="2629"/>
                    <a:pt x="27" y="2728"/>
                    <a:pt x="91" y="2809"/>
                  </a:cubicBezTo>
                  <a:cubicBezTo>
                    <a:pt x="153" y="2887"/>
                    <a:pt x="252" y="2932"/>
                    <a:pt x="351" y="2932"/>
                  </a:cubicBezTo>
                  <a:lnTo>
                    <a:pt x="6841" y="2932"/>
                  </a:lnTo>
                  <a:cubicBezTo>
                    <a:pt x="6943" y="2932"/>
                    <a:pt x="7040" y="2889"/>
                    <a:pt x="7104" y="2809"/>
                  </a:cubicBezTo>
                  <a:cubicBezTo>
                    <a:pt x="7166" y="2728"/>
                    <a:pt x="7192" y="2629"/>
                    <a:pt x="7176" y="2527"/>
                  </a:cubicBezTo>
                  <a:lnTo>
                    <a:pt x="7045" y="1811"/>
                  </a:lnTo>
                  <a:cubicBezTo>
                    <a:pt x="6884" y="915"/>
                    <a:pt x="6179" y="205"/>
                    <a:pt x="5286" y="36"/>
                  </a:cubicBezTo>
                  <a:cubicBezTo>
                    <a:pt x="5152" y="9"/>
                    <a:pt x="5015" y="1"/>
                    <a:pt x="4878" y="1"/>
                  </a:cubicBezTo>
                  <a:lnTo>
                    <a:pt x="4484" y="1"/>
                  </a:lnTo>
                  <a:cubicBezTo>
                    <a:pt x="4395" y="1"/>
                    <a:pt x="4307" y="36"/>
                    <a:pt x="4243" y="100"/>
                  </a:cubicBezTo>
                  <a:lnTo>
                    <a:pt x="3596" y="746"/>
                  </a:lnTo>
                  <a:lnTo>
                    <a:pt x="2950" y="100"/>
                  </a:lnTo>
                  <a:cubicBezTo>
                    <a:pt x="2886" y="36"/>
                    <a:pt x="2800" y="1"/>
                    <a:pt x="2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51"/>
            <p:cNvSpPr/>
            <p:nvPr/>
          </p:nvSpPr>
          <p:spPr>
            <a:xfrm>
              <a:off x="762050" y="510700"/>
              <a:ext cx="17100" cy="19750"/>
            </a:xfrm>
            <a:custGeom>
              <a:avLst/>
              <a:gdLst/>
              <a:ahLst/>
              <a:cxnLst/>
              <a:rect l="l" t="t" r="r" b="b"/>
              <a:pathLst>
                <a:path w="684" h="790" extrusionOk="0">
                  <a:moveTo>
                    <a:pt x="341" y="1"/>
                  </a:moveTo>
                  <a:cubicBezTo>
                    <a:pt x="153" y="1"/>
                    <a:pt x="0" y="156"/>
                    <a:pt x="0" y="344"/>
                  </a:cubicBezTo>
                  <a:lnTo>
                    <a:pt x="0" y="449"/>
                  </a:lnTo>
                  <a:cubicBezTo>
                    <a:pt x="0" y="636"/>
                    <a:pt x="153" y="789"/>
                    <a:pt x="341" y="789"/>
                  </a:cubicBezTo>
                  <a:cubicBezTo>
                    <a:pt x="528" y="789"/>
                    <a:pt x="684" y="636"/>
                    <a:pt x="684" y="449"/>
                  </a:cubicBezTo>
                  <a:lnTo>
                    <a:pt x="684" y="344"/>
                  </a:lnTo>
                  <a:cubicBezTo>
                    <a:pt x="684" y="156"/>
                    <a:pt x="528" y="1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51"/>
            <p:cNvSpPr/>
            <p:nvPr/>
          </p:nvSpPr>
          <p:spPr>
            <a:xfrm>
              <a:off x="705050" y="538200"/>
              <a:ext cx="131100" cy="86300"/>
            </a:xfrm>
            <a:custGeom>
              <a:avLst/>
              <a:gdLst/>
              <a:ahLst/>
              <a:cxnLst/>
              <a:rect l="l" t="t" r="r" b="b"/>
              <a:pathLst>
                <a:path w="5244" h="3452" extrusionOk="0">
                  <a:moveTo>
                    <a:pt x="2621" y="0"/>
                  </a:moveTo>
                  <a:cubicBezTo>
                    <a:pt x="2433" y="0"/>
                    <a:pt x="2280" y="156"/>
                    <a:pt x="2280" y="344"/>
                  </a:cubicBezTo>
                  <a:lnTo>
                    <a:pt x="2280" y="1623"/>
                  </a:lnTo>
                  <a:lnTo>
                    <a:pt x="218" y="2814"/>
                  </a:lnTo>
                  <a:cubicBezTo>
                    <a:pt x="54" y="2907"/>
                    <a:pt x="1" y="3119"/>
                    <a:pt x="94" y="3280"/>
                  </a:cubicBezTo>
                  <a:cubicBezTo>
                    <a:pt x="156" y="3390"/>
                    <a:pt x="271" y="3452"/>
                    <a:pt x="389" y="3452"/>
                  </a:cubicBezTo>
                  <a:cubicBezTo>
                    <a:pt x="446" y="3452"/>
                    <a:pt x="507" y="3438"/>
                    <a:pt x="561" y="3404"/>
                  </a:cubicBezTo>
                  <a:lnTo>
                    <a:pt x="2618" y="2213"/>
                  </a:lnTo>
                  <a:lnTo>
                    <a:pt x="4678" y="3404"/>
                  </a:lnTo>
                  <a:cubicBezTo>
                    <a:pt x="4731" y="3433"/>
                    <a:pt x="4790" y="3452"/>
                    <a:pt x="4846" y="3452"/>
                  </a:cubicBezTo>
                  <a:cubicBezTo>
                    <a:pt x="4964" y="3452"/>
                    <a:pt x="5082" y="3390"/>
                    <a:pt x="5141" y="3280"/>
                  </a:cubicBezTo>
                  <a:cubicBezTo>
                    <a:pt x="5243" y="3117"/>
                    <a:pt x="5187" y="2907"/>
                    <a:pt x="5021" y="2814"/>
                  </a:cubicBezTo>
                  <a:lnTo>
                    <a:pt x="2964" y="1623"/>
                  </a:lnTo>
                  <a:lnTo>
                    <a:pt x="2964" y="344"/>
                  </a:lnTo>
                  <a:cubicBezTo>
                    <a:pt x="2964" y="156"/>
                    <a:pt x="2808" y="0"/>
                    <a:pt x="2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34" name="Google Shape;634;p51"/>
          <p:cNvSpPr txBox="1">
            <a:spLocks noGrp="1"/>
          </p:cNvSpPr>
          <p:nvPr>
            <p:ph type="title"/>
          </p:nvPr>
        </p:nvSpPr>
        <p:spPr>
          <a:xfrm>
            <a:off x="1086800" y="849433"/>
            <a:ext cx="10030800" cy="67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Résultats du groupe pilote</a:t>
            </a:r>
            <a:endParaRPr dirty="0"/>
          </a:p>
        </p:txBody>
      </p:sp>
      <p:sp>
        <p:nvSpPr>
          <p:cNvPr id="635" name="Google Shape;635;p51"/>
          <p:cNvSpPr txBox="1"/>
          <p:nvPr/>
        </p:nvSpPr>
        <p:spPr>
          <a:xfrm>
            <a:off x="5402103" y="3775169"/>
            <a:ext cx="3677425" cy="414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spcAft>
                <a:spcPts val="267"/>
              </a:spcAft>
              <a:buClr>
                <a:srgbClr val="000000"/>
              </a:buClr>
            </a:pPr>
            <a:r>
              <a:rPr lang="fr-FR" sz="3200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Sensation d’utilité</a:t>
            </a:r>
            <a:endParaRPr sz="3200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636" name="Google Shape;636;p51"/>
          <p:cNvSpPr txBox="1"/>
          <p:nvPr/>
        </p:nvSpPr>
        <p:spPr>
          <a:xfrm>
            <a:off x="6095997" y="1664500"/>
            <a:ext cx="500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spcAft>
                <a:spcPts val="267"/>
              </a:spcAft>
              <a:buClr>
                <a:srgbClr val="000000"/>
              </a:buClr>
            </a:pPr>
            <a:r>
              <a:rPr lang="fr-FR" sz="3200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Assiduité</a:t>
            </a:r>
            <a:endParaRPr sz="3200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637" name="Google Shape;637;p51"/>
          <p:cNvSpPr txBox="1"/>
          <p:nvPr/>
        </p:nvSpPr>
        <p:spPr>
          <a:xfrm>
            <a:off x="819556" y="2472949"/>
            <a:ext cx="500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spcAft>
                <a:spcPts val="267"/>
              </a:spcAft>
              <a:buClr>
                <a:srgbClr val="000000"/>
              </a:buClr>
            </a:pPr>
            <a:r>
              <a:rPr lang="fr-FR" sz="3200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Satisfaction</a:t>
            </a:r>
            <a:endParaRPr sz="3200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647" name="Google Shape;647;p51"/>
          <p:cNvSpPr txBox="1"/>
          <p:nvPr/>
        </p:nvSpPr>
        <p:spPr>
          <a:xfrm>
            <a:off x="6095993" y="2279267"/>
            <a:ext cx="11492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TSA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48" name="Google Shape;648;p51"/>
          <p:cNvSpPr txBox="1"/>
          <p:nvPr/>
        </p:nvSpPr>
        <p:spPr>
          <a:xfrm>
            <a:off x="6095993" y="2829625"/>
            <a:ext cx="11492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Proches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50" name="Google Shape;650;p51"/>
          <p:cNvSpPr txBox="1"/>
          <p:nvPr/>
        </p:nvSpPr>
        <p:spPr>
          <a:xfrm>
            <a:off x="10005883" y="2281433"/>
            <a:ext cx="8016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94%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51" name="Google Shape;651;p51"/>
          <p:cNvSpPr txBox="1"/>
          <p:nvPr/>
        </p:nvSpPr>
        <p:spPr>
          <a:xfrm>
            <a:off x="10005883" y="2830708"/>
            <a:ext cx="8016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96%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660" name="Google Shape;660;p51"/>
          <p:cNvSpPr txBox="1"/>
          <p:nvPr/>
        </p:nvSpPr>
        <p:spPr>
          <a:xfrm>
            <a:off x="3415159" y="3932966"/>
            <a:ext cx="1924400" cy="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93%</a:t>
            </a:r>
            <a:endParaRPr sz="1867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661" name="Google Shape;661;p51"/>
          <p:cNvSpPr txBox="1"/>
          <p:nvPr/>
        </p:nvSpPr>
        <p:spPr>
          <a:xfrm>
            <a:off x="1308656" y="3932966"/>
            <a:ext cx="1924400" cy="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90%</a:t>
            </a:r>
            <a:endParaRPr sz="1867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grpSp>
        <p:nvGrpSpPr>
          <p:cNvPr id="662" name="Google Shape;662;p51"/>
          <p:cNvGrpSpPr/>
          <p:nvPr/>
        </p:nvGrpSpPr>
        <p:grpSpPr>
          <a:xfrm>
            <a:off x="2071880" y="5765600"/>
            <a:ext cx="8048243" cy="476371"/>
            <a:chOff x="1553910" y="4324200"/>
            <a:chExt cx="6036182" cy="357278"/>
          </a:xfrm>
        </p:grpSpPr>
        <p:pic>
          <p:nvPicPr>
            <p:cNvPr id="663" name="Google Shape;663;p5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4" name="Google Shape;664;p5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77697" y="4324200"/>
              <a:ext cx="878380" cy="243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5" name="Google Shape;665;p5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9483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6" name="Google Shape;666;p5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67" name="Google Shape;667;p51"/>
          <p:cNvCxnSpPr>
            <a:cxnSpLocks/>
            <a:stCxn id="647" idx="3"/>
            <a:endCxn id="650" idx="1"/>
          </p:cNvCxnSpPr>
          <p:nvPr/>
        </p:nvCxnSpPr>
        <p:spPr>
          <a:xfrm>
            <a:off x="7245193" y="2471667"/>
            <a:ext cx="2760690" cy="2166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8" name="Google Shape;668;p51"/>
          <p:cNvSpPr/>
          <p:nvPr/>
        </p:nvSpPr>
        <p:spPr>
          <a:xfrm>
            <a:off x="9488434" y="2437458"/>
            <a:ext cx="89200" cy="892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1" name="Google Shape;681;p51"/>
          <p:cNvSpPr/>
          <p:nvPr/>
        </p:nvSpPr>
        <p:spPr>
          <a:xfrm>
            <a:off x="1516667" y="17957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2" name="Google Shape;682;p51"/>
          <p:cNvSpPr/>
          <p:nvPr/>
        </p:nvSpPr>
        <p:spPr>
          <a:xfrm>
            <a:off x="10311784" y="16645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3" name="Google Shape;683;p51"/>
          <p:cNvSpPr/>
          <p:nvPr/>
        </p:nvSpPr>
        <p:spPr>
          <a:xfrm>
            <a:off x="3203833" y="1158167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4" name="Google Shape;684;p51"/>
          <p:cNvSpPr/>
          <p:nvPr/>
        </p:nvSpPr>
        <p:spPr>
          <a:xfrm>
            <a:off x="9139967" y="1286067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687" name="Google Shape;687;p51"/>
          <p:cNvCxnSpPr>
            <a:cxnSpLocks/>
            <a:endCxn id="651" idx="1"/>
          </p:cNvCxnSpPr>
          <p:nvPr/>
        </p:nvCxnSpPr>
        <p:spPr>
          <a:xfrm>
            <a:off x="7220200" y="3022108"/>
            <a:ext cx="2785683" cy="10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6" name="Google Shape;686;p51"/>
          <p:cNvSpPr/>
          <p:nvPr/>
        </p:nvSpPr>
        <p:spPr>
          <a:xfrm>
            <a:off x="9636927" y="2978508"/>
            <a:ext cx="89200" cy="89200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33" name="Google Shape;733;p51"/>
          <p:cNvSpPr txBox="1"/>
          <p:nvPr/>
        </p:nvSpPr>
        <p:spPr>
          <a:xfrm>
            <a:off x="3415156" y="4188433"/>
            <a:ext cx="19244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Proches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734" name="Google Shape;734;p51"/>
          <p:cNvSpPr txBox="1"/>
          <p:nvPr/>
        </p:nvSpPr>
        <p:spPr>
          <a:xfrm>
            <a:off x="1308656" y="4188433"/>
            <a:ext cx="19244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TSA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735" name="Google Shape;735;p51"/>
          <p:cNvSpPr/>
          <p:nvPr/>
        </p:nvSpPr>
        <p:spPr>
          <a:xfrm>
            <a:off x="2634851" y="41649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6" name="Google Shape;736;p51"/>
          <p:cNvSpPr/>
          <p:nvPr/>
        </p:nvSpPr>
        <p:spPr>
          <a:xfrm>
            <a:off x="9410100" y="4171233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17" name="Google Shape;1385;p73">
            <a:extLst>
              <a:ext uri="{FF2B5EF4-FFF2-40B4-BE49-F238E27FC236}">
                <a16:creationId xmlns:a16="http://schemas.microsoft.com/office/drawing/2014/main" id="{C175D73C-D397-4F0F-BD76-21130F1B036B}"/>
              </a:ext>
            </a:extLst>
          </p:cNvPr>
          <p:cNvGrpSpPr/>
          <p:nvPr/>
        </p:nvGrpSpPr>
        <p:grpSpPr>
          <a:xfrm>
            <a:off x="2084509" y="3202598"/>
            <a:ext cx="372693" cy="328264"/>
            <a:chOff x="1136950" y="365900"/>
            <a:chExt cx="429700" cy="378475"/>
          </a:xfrm>
        </p:grpSpPr>
        <p:sp>
          <p:nvSpPr>
            <p:cNvPr id="118" name="Google Shape;1386;p73">
              <a:extLst>
                <a:ext uri="{FF2B5EF4-FFF2-40B4-BE49-F238E27FC236}">
                  <a16:creationId xmlns:a16="http://schemas.microsoft.com/office/drawing/2014/main" id="{25643B93-D9B1-445A-AAF8-E9E7B24A97A3}"/>
                </a:ext>
              </a:extLst>
            </p:cNvPr>
            <p:cNvSpPr/>
            <p:nvPr/>
          </p:nvSpPr>
          <p:spPr>
            <a:xfrm>
              <a:off x="1157650" y="365900"/>
              <a:ext cx="348850" cy="184325"/>
            </a:xfrm>
            <a:custGeom>
              <a:avLst/>
              <a:gdLst/>
              <a:ahLst/>
              <a:cxnLst/>
              <a:rect l="l" t="t" r="r" b="b"/>
              <a:pathLst>
                <a:path w="13954" h="7373" extrusionOk="0">
                  <a:moveTo>
                    <a:pt x="7923" y="684"/>
                  </a:moveTo>
                  <a:lnTo>
                    <a:pt x="7923" y="4632"/>
                  </a:lnTo>
                  <a:lnTo>
                    <a:pt x="6909" y="4632"/>
                  </a:lnTo>
                  <a:cubicBezTo>
                    <a:pt x="6818" y="4632"/>
                    <a:pt x="6732" y="4667"/>
                    <a:pt x="6668" y="4731"/>
                  </a:cubicBezTo>
                  <a:lnTo>
                    <a:pt x="5743" y="5656"/>
                  </a:lnTo>
                  <a:lnTo>
                    <a:pt x="5743" y="4972"/>
                  </a:lnTo>
                  <a:cubicBezTo>
                    <a:pt x="5743" y="4785"/>
                    <a:pt x="5590" y="4632"/>
                    <a:pt x="5402" y="4632"/>
                  </a:cubicBezTo>
                  <a:lnTo>
                    <a:pt x="685" y="4632"/>
                  </a:lnTo>
                  <a:lnTo>
                    <a:pt x="685" y="684"/>
                  </a:lnTo>
                  <a:close/>
                  <a:moveTo>
                    <a:pt x="13270" y="2776"/>
                  </a:moveTo>
                  <a:lnTo>
                    <a:pt x="13270" y="5560"/>
                  </a:lnTo>
                  <a:lnTo>
                    <a:pt x="9824" y="5560"/>
                  </a:lnTo>
                  <a:cubicBezTo>
                    <a:pt x="9636" y="5560"/>
                    <a:pt x="9481" y="5712"/>
                    <a:pt x="9481" y="5900"/>
                  </a:cubicBezTo>
                  <a:lnTo>
                    <a:pt x="9481" y="6206"/>
                  </a:lnTo>
                  <a:lnTo>
                    <a:pt x="8934" y="5659"/>
                  </a:lnTo>
                  <a:cubicBezTo>
                    <a:pt x="8869" y="5597"/>
                    <a:pt x="8784" y="5560"/>
                    <a:pt x="8692" y="5560"/>
                  </a:cubicBezTo>
                  <a:lnTo>
                    <a:pt x="8022" y="5560"/>
                  </a:lnTo>
                  <a:lnTo>
                    <a:pt x="8022" y="5316"/>
                  </a:lnTo>
                  <a:lnTo>
                    <a:pt x="8263" y="5316"/>
                  </a:lnTo>
                  <a:cubicBezTo>
                    <a:pt x="8451" y="5316"/>
                    <a:pt x="8607" y="5160"/>
                    <a:pt x="8607" y="4972"/>
                  </a:cubicBezTo>
                  <a:lnTo>
                    <a:pt x="8607" y="2776"/>
                  </a:lnTo>
                  <a:close/>
                  <a:moveTo>
                    <a:pt x="344" y="0"/>
                  </a:moveTo>
                  <a:cubicBezTo>
                    <a:pt x="156" y="0"/>
                    <a:pt x="1" y="156"/>
                    <a:pt x="1" y="344"/>
                  </a:cubicBezTo>
                  <a:lnTo>
                    <a:pt x="1" y="4972"/>
                  </a:lnTo>
                  <a:cubicBezTo>
                    <a:pt x="1" y="5160"/>
                    <a:pt x="156" y="5313"/>
                    <a:pt x="344" y="5313"/>
                  </a:cubicBezTo>
                  <a:lnTo>
                    <a:pt x="5059" y="5313"/>
                  </a:lnTo>
                  <a:lnTo>
                    <a:pt x="5059" y="6479"/>
                  </a:lnTo>
                  <a:cubicBezTo>
                    <a:pt x="5059" y="6619"/>
                    <a:pt x="5144" y="6742"/>
                    <a:pt x="5271" y="6796"/>
                  </a:cubicBezTo>
                  <a:cubicBezTo>
                    <a:pt x="5313" y="6812"/>
                    <a:pt x="5359" y="6823"/>
                    <a:pt x="5402" y="6823"/>
                  </a:cubicBezTo>
                  <a:cubicBezTo>
                    <a:pt x="5493" y="6823"/>
                    <a:pt x="5579" y="6788"/>
                    <a:pt x="5643" y="6721"/>
                  </a:cubicBezTo>
                  <a:lnTo>
                    <a:pt x="7051" y="5313"/>
                  </a:lnTo>
                  <a:lnTo>
                    <a:pt x="7338" y="5313"/>
                  </a:lnTo>
                  <a:lnTo>
                    <a:pt x="7338" y="5900"/>
                  </a:lnTo>
                  <a:cubicBezTo>
                    <a:pt x="7338" y="6088"/>
                    <a:pt x="7494" y="6243"/>
                    <a:pt x="7681" y="6243"/>
                  </a:cubicBezTo>
                  <a:lnTo>
                    <a:pt x="8553" y="6243"/>
                  </a:lnTo>
                  <a:lnTo>
                    <a:pt x="9583" y="7271"/>
                  </a:lnTo>
                  <a:cubicBezTo>
                    <a:pt x="9650" y="7338"/>
                    <a:pt x="9736" y="7372"/>
                    <a:pt x="9824" y="7372"/>
                  </a:cubicBezTo>
                  <a:cubicBezTo>
                    <a:pt x="9867" y="7372"/>
                    <a:pt x="9910" y="7362"/>
                    <a:pt x="9953" y="7346"/>
                  </a:cubicBezTo>
                  <a:cubicBezTo>
                    <a:pt x="10082" y="7292"/>
                    <a:pt x="10165" y="7169"/>
                    <a:pt x="10165" y="7029"/>
                  </a:cubicBezTo>
                  <a:lnTo>
                    <a:pt x="10165" y="6243"/>
                  </a:lnTo>
                  <a:lnTo>
                    <a:pt x="13611" y="6243"/>
                  </a:lnTo>
                  <a:cubicBezTo>
                    <a:pt x="13798" y="6243"/>
                    <a:pt x="13954" y="6088"/>
                    <a:pt x="13954" y="5900"/>
                  </a:cubicBezTo>
                  <a:lnTo>
                    <a:pt x="13954" y="2435"/>
                  </a:lnTo>
                  <a:cubicBezTo>
                    <a:pt x="13954" y="2248"/>
                    <a:pt x="13798" y="2092"/>
                    <a:pt x="13611" y="2092"/>
                  </a:cubicBezTo>
                  <a:lnTo>
                    <a:pt x="8607" y="2092"/>
                  </a:lnTo>
                  <a:lnTo>
                    <a:pt x="8607" y="344"/>
                  </a:lnTo>
                  <a:cubicBezTo>
                    <a:pt x="8607" y="156"/>
                    <a:pt x="8451" y="0"/>
                    <a:pt x="8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387;p73">
              <a:extLst>
                <a:ext uri="{FF2B5EF4-FFF2-40B4-BE49-F238E27FC236}">
                  <a16:creationId xmlns:a16="http://schemas.microsoft.com/office/drawing/2014/main" id="{BA87D948-9F07-4BD7-B7BD-D8B1BA5F4F1B}"/>
                </a:ext>
              </a:extLst>
            </p:cNvPr>
            <p:cNvSpPr/>
            <p:nvPr/>
          </p:nvSpPr>
          <p:spPr>
            <a:xfrm>
              <a:off x="1386550" y="448350"/>
              <a:ext cx="89200" cy="17125"/>
            </a:xfrm>
            <a:custGeom>
              <a:avLst/>
              <a:gdLst/>
              <a:ahLst/>
              <a:cxnLst/>
              <a:rect l="l" t="t" r="r" b="b"/>
              <a:pathLst>
                <a:path w="3568" h="685" extrusionOk="0">
                  <a:moveTo>
                    <a:pt x="341" y="1"/>
                  </a:moveTo>
                  <a:cubicBezTo>
                    <a:pt x="153" y="1"/>
                    <a:pt x="0" y="156"/>
                    <a:pt x="0" y="344"/>
                  </a:cubicBezTo>
                  <a:cubicBezTo>
                    <a:pt x="0" y="532"/>
                    <a:pt x="153" y="685"/>
                    <a:pt x="341" y="685"/>
                  </a:cubicBezTo>
                  <a:lnTo>
                    <a:pt x="3224" y="685"/>
                  </a:lnTo>
                  <a:cubicBezTo>
                    <a:pt x="3412" y="685"/>
                    <a:pt x="3567" y="532"/>
                    <a:pt x="3567" y="344"/>
                  </a:cubicBezTo>
                  <a:cubicBezTo>
                    <a:pt x="3567" y="156"/>
                    <a:pt x="3412" y="1"/>
                    <a:pt x="3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388;p73">
              <a:extLst>
                <a:ext uri="{FF2B5EF4-FFF2-40B4-BE49-F238E27FC236}">
                  <a16:creationId xmlns:a16="http://schemas.microsoft.com/office/drawing/2014/main" id="{48926766-7DC7-4DF7-821D-C7C4FB196A8C}"/>
                </a:ext>
              </a:extLst>
            </p:cNvPr>
            <p:cNvSpPr/>
            <p:nvPr/>
          </p:nvSpPr>
          <p:spPr>
            <a:xfrm>
              <a:off x="1386550" y="474025"/>
              <a:ext cx="89200" cy="17125"/>
            </a:xfrm>
            <a:custGeom>
              <a:avLst/>
              <a:gdLst/>
              <a:ahLst/>
              <a:cxnLst/>
              <a:rect l="l" t="t" r="r" b="b"/>
              <a:pathLst>
                <a:path w="3568" h="685" extrusionOk="0">
                  <a:moveTo>
                    <a:pt x="341" y="1"/>
                  </a:moveTo>
                  <a:cubicBezTo>
                    <a:pt x="153" y="1"/>
                    <a:pt x="0" y="154"/>
                    <a:pt x="0" y="342"/>
                  </a:cubicBezTo>
                  <a:cubicBezTo>
                    <a:pt x="0" y="529"/>
                    <a:pt x="153" y="685"/>
                    <a:pt x="341" y="685"/>
                  </a:cubicBezTo>
                  <a:lnTo>
                    <a:pt x="3224" y="685"/>
                  </a:lnTo>
                  <a:cubicBezTo>
                    <a:pt x="3412" y="685"/>
                    <a:pt x="3567" y="529"/>
                    <a:pt x="3567" y="342"/>
                  </a:cubicBezTo>
                  <a:cubicBezTo>
                    <a:pt x="3567" y="154"/>
                    <a:pt x="3412" y="1"/>
                    <a:pt x="3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389;p73">
              <a:extLst>
                <a:ext uri="{FF2B5EF4-FFF2-40B4-BE49-F238E27FC236}">
                  <a16:creationId xmlns:a16="http://schemas.microsoft.com/office/drawing/2014/main" id="{F9B568FE-296A-4D45-8BAE-0B000C823059}"/>
                </a:ext>
              </a:extLst>
            </p:cNvPr>
            <p:cNvSpPr/>
            <p:nvPr/>
          </p:nvSpPr>
          <p:spPr>
            <a:xfrm>
              <a:off x="1192200" y="536450"/>
              <a:ext cx="87175" cy="121250"/>
            </a:xfrm>
            <a:custGeom>
              <a:avLst/>
              <a:gdLst/>
              <a:ahLst/>
              <a:cxnLst/>
              <a:rect l="l" t="t" r="r" b="b"/>
              <a:pathLst>
                <a:path w="3487" h="4850" extrusionOk="0">
                  <a:moveTo>
                    <a:pt x="2617" y="875"/>
                  </a:moveTo>
                  <a:cubicBezTo>
                    <a:pt x="2727" y="996"/>
                    <a:pt x="2789" y="1151"/>
                    <a:pt x="2784" y="1312"/>
                  </a:cubicBezTo>
                  <a:cubicBezTo>
                    <a:pt x="2663" y="1277"/>
                    <a:pt x="2599" y="1250"/>
                    <a:pt x="2569" y="1234"/>
                  </a:cubicBezTo>
                  <a:cubicBezTo>
                    <a:pt x="2537" y="1218"/>
                    <a:pt x="2515" y="1205"/>
                    <a:pt x="2497" y="1194"/>
                  </a:cubicBezTo>
                  <a:lnTo>
                    <a:pt x="2615" y="875"/>
                  </a:lnTo>
                  <a:close/>
                  <a:moveTo>
                    <a:pt x="1958" y="687"/>
                  </a:moveTo>
                  <a:lnTo>
                    <a:pt x="1832" y="1028"/>
                  </a:lnTo>
                  <a:cubicBezTo>
                    <a:pt x="1786" y="1089"/>
                    <a:pt x="1502" y="1449"/>
                    <a:pt x="719" y="1569"/>
                  </a:cubicBezTo>
                  <a:lnTo>
                    <a:pt x="705" y="1331"/>
                  </a:lnTo>
                  <a:cubicBezTo>
                    <a:pt x="695" y="1165"/>
                    <a:pt x="751" y="1004"/>
                    <a:pt x="866" y="880"/>
                  </a:cubicBezTo>
                  <a:cubicBezTo>
                    <a:pt x="979" y="754"/>
                    <a:pt x="1137" y="687"/>
                    <a:pt x="1309" y="687"/>
                  </a:cubicBezTo>
                  <a:close/>
                  <a:moveTo>
                    <a:pt x="2084" y="1741"/>
                  </a:moveTo>
                  <a:cubicBezTo>
                    <a:pt x="2135" y="1779"/>
                    <a:pt x="2191" y="1811"/>
                    <a:pt x="2253" y="1846"/>
                  </a:cubicBezTo>
                  <a:cubicBezTo>
                    <a:pt x="2363" y="1902"/>
                    <a:pt x="2521" y="1958"/>
                    <a:pt x="2735" y="2015"/>
                  </a:cubicBezTo>
                  <a:lnTo>
                    <a:pt x="2652" y="3313"/>
                  </a:lnTo>
                  <a:cubicBezTo>
                    <a:pt x="2631" y="3624"/>
                    <a:pt x="2454" y="3903"/>
                    <a:pt x="2183" y="4053"/>
                  </a:cubicBezTo>
                  <a:cubicBezTo>
                    <a:pt x="2045" y="4129"/>
                    <a:pt x="1894" y="4167"/>
                    <a:pt x="1743" y="4167"/>
                  </a:cubicBezTo>
                  <a:cubicBezTo>
                    <a:pt x="1592" y="4167"/>
                    <a:pt x="1441" y="4129"/>
                    <a:pt x="1303" y="4053"/>
                  </a:cubicBezTo>
                  <a:cubicBezTo>
                    <a:pt x="1030" y="3903"/>
                    <a:pt x="855" y="3629"/>
                    <a:pt x="834" y="3313"/>
                  </a:cubicBezTo>
                  <a:lnTo>
                    <a:pt x="764" y="2256"/>
                  </a:lnTo>
                  <a:cubicBezTo>
                    <a:pt x="1413" y="2168"/>
                    <a:pt x="1829" y="1945"/>
                    <a:pt x="2084" y="1741"/>
                  </a:cubicBezTo>
                  <a:close/>
                  <a:moveTo>
                    <a:pt x="1309" y="1"/>
                  </a:moveTo>
                  <a:cubicBezTo>
                    <a:pt x="952" y="1"/>
                    <a:pt x="611" y="148"/>
                    <a:pt x="370" y="411"/>
                  </a:cubicBezTo>
                  <a:cubicBezTo>
                    <a:pt x="129" y="668"/>
                    <a:pt x="0" y="1020"/>
                    <a:pt x="24" y="1376"/>
                  </a:cubicBezTo>
                  <a:lnTo>
                    <a:pt x="64" y="1969"/>
                  </a:lnTo>
                  <a:lnTo>
                    <a:pt x="156" y="3356"/>
                  </a:lnTo>
                  <a:cubicBezTo>
                    <a:pt x="190" y="3903"/>
                    <a:pt x="496" y="4385"/>
                    <a:pt x="979" y="4651"/>
                  </a:cubicBezTo>
                  <a:cubicBezTo>
                    <a:pt x="1220" y="4785"/>
                    <a:pt x="1486" y="4849"/>
                    <a:pt x="1746" y="4849"/>
                  </a:cubicBezTo>
                  <a:cubicBezTo>
                    <a:pt x="2011" y="4849"/>
                    <a:pt x="2277" y="4782"/>
                    <a:pt x="2515" y="4651"/>
                  </a:cubicBezTo>
                  <a:cubicBezTo>
                    <a:pt x="2993" y="4385"/>
                    <a:pt x="3301" y="3903"/>
                    <a:pt x="3339" y="3356"/>
                  </a:cubicBezTo>
                  <a:lnTo>
                    <a:pt x="3443" y="1771"/>
                  </a:lnTo>
                  <a:lnTo>
                    <a:pt x="3470" y="1374"/>
                  </a:lnTo>
                  <a:cubicBezTo>
                    <a:pt x="3486" y="1020"/>
                    <a:pt x="3360" y="668"/>
                    <a:pt x="3119" y="411"/>
                  </a:cubicBezTo>
                  <a:cubicBezTo>
                    <a:pt x="2878" y="151"/>
                    <a:pt x="2532" y="1"/>
                    <a:pt x="2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390;p73">
              <a:extLst>
                <a:ext uri="{FF2B5EF4-FFF2-40B4-BE49-F238E27FC236}">
                  <a16:creationId xmlns:a16="http://schemas.microsoft.com/office/drawing/2014/main" id="{9E9E1FCA-8CF9-4F4C-AB04-DEDA27E6195F}"/>
                </a:ext>
              </a:extLst>
            </p:cNvPr>
            <p:cNvSpPr/>
            <p:nvPr/>
          </p:nvSpPr>
          <p:spPr>
            <a:xfrm>
              <a:off x="1136950" y="664850"/>
              <a:ext cx="197600" cy="79525"/>
            </a:xfrm>
            <a:custGeom>
              <a:avLst/>
              <a:gdLst/>
              <a:ahLst/>
              <a:cxnLst/>
              <a:rect l="l" t="t" r="r" b="b"/>
              <a:pathLst>
                <a:path w="7904" h="3181" extrusionOk="0">
                  <a:moveTo>
                    <a:pt x="5372" y="684"/>
                  </a:moveTo>
                  <a:cubicBezTo>
                    <a:pt x="5479" y="684"/>
                    <a:pt x="5586" y="695"/>
                    <a:pt x="5694" y="714"/>
                  </a:cubicBezTo>
                  <a:cubicBezTo>
                    <a:pt x="6391" y="845"/>
                    <a:pt x="6943" y="1403"/>
                    <a:pt x="7072" y="2103"/>
                  </a:cubicBezTo>
                  <a:lnTo>
                    <a:pt x="7142" y="2494"/>
                  </a:lnTo>
                  <a:lnTo>
                    <a:pt x="765" y="2494"/>
                  </a:lnTo>
                  <a:lnTo>
                    <a:pt x="837" y="2103"/>
                  </a:lnTo>
                  <a:cubicBezTo>
                    <a:pt x="963" y="1405"/>
                    <a:pt x="1515" y="845"/>
                    <a:pt x="2213" y="714"/>
                  </a:cubicBezTo>
                  <a:cubicBezTo>
                    <a:pt x="2317" y="695"/>
                    <a:pt x="2427" y="684"/>
                    <a:pt x="2535" y="684"/>
                  </a:cubicBezTo>
                  <a:lnTo>
                    <a:pt x="2827" y="684"/>
                  </a:lnTo>
                  <a:lnTo>
                    <a:pt x="3712" y="1569"/>
                  </a:lnTo>
                  <a:cubicBezTo>
                    <a:pt x="3776" y="1633"/>
                    <a:pt x="3862" y="1671"/>
                    <a:pt x="3953" y="1671"/>
                  </a:cubicBezTo>
                  <a:cubicBezTo>
                    <a:pt x="4044" y="1671"/>
                    <a:pt x="4130" y="1633"/>
                    <a:pt x="4195" y="1569"/>
                  </a:cubicBezTo>
                  <a:lnTo>
                    <a:pt x="5079" y="684"/>
                  </a:lnTo>
                  <a:close/>
                  <a:moveTo>
                    <a:pt x="2532" y="0"/>
                  </a:moveTo>
                  <a:cubicBezTo>
                    <a:pt x="2382" y="0"/>
                    <a:pt x="2234" y="14"/>
                    <a:pt x="2087" y="40"/>
                  </a:cubicBezTo>
                  <a:cubicBezTo>
                    <a:pt x="1113" y="225"/>
                    <a:pt x="341" y="1003"/>
                    <a:pt x="161" y="1979"/>
                  </a:cubicBezTo>
                  <a:lnTo>
                    <a:pt x="19" y="2776"/>
                  </a:lnTo>
                  <a:cubicBezTo>
                    <a:pt x="0" y="2878"/>
                    <a:pt x="27" y="2977"/>
                    <a:pt x="91" y="3057"/>
                  </a:cubicBezTo>
                  <a:cubicBezTo>
                    <a:pt x="156" y="3135"/>
                    <a:pt x="252" y="3181"/>
                    <a:pt x="354" y="3181"/>
                  </a:cubicBezTo>
                  <a:lnTo>
                    <a:pt x="7547" y="3181"/>
                  </a:lnTo>
                  <a:cubicBezTo>
                    <a:pt x="7649" y="3181"/>
                    <a:pt x="7745" y="3138"/>
                    <a:pt x="7809" y="3057"/>
                  </a:cubicBezTo>
                  <a:cubicBezTo>
                    <a:pt x="7871" y="2977"/>
                    <a:pt x="7903" y="2878"/>
                    <a:pt x="7885" y="2776"/>
                  </a:cubicBezTo>
                  <a:lnTo>
                    <a:pt x="7742" y="1979"/>
                  </a:lnTo>
                  <a:cubicBezTo>
                    <a:pt x="7563" y="1003"/>
                    <a:pt x="6793" y="225"/>
                    <a:pt x="5817" y="40"/>
                  </a:cubicBezTo>
                  <a:cubicBezTo>
                    <a:pt x="5669" y="14"/>
                    <a:pt x="5519" y="0"/>
                    <a:pt x="5372" y="0"/>
                  </a:cubicBezTo>
                  <a:lnTo>
                    <a:pt x="4935" y="0"/>
                  </a:lnTo>
                  <a:cubicBezTo>
                    <a:pt x="4846" y="0"/>
                    <a:pt x="4758" y="38"/>
                    <a:pt x="4693" y="102"/>
                  </a:cubicBezTo>
                  <a:lnTo>
                    <a:pt x="3950" y="845"/>
                  </a:lnTo>
                  <a:lnTo>
                    <a:pt x="3210" y="102"/>
                  </a:lnTo>
                  <a:cubicBezTo>
                    <a:pt x="3146" y="38"/>
                    <a:pt x="3057" y="0"/>
                    <a:pt x="2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391;p73">
              <a:extLst>
                <a:ext uri="{FF2B5EF4-FFF2-40B4-BE49-F238E27FC236}">
                  <a16:creationId xmlns:a16="http://schemas.microsoft.com/office/drawing/2014/main" id="{5602CB50-D8D6-4D03-AF68-4F46ED842B9E}"/>
                </a:ext>
              </a:extLst>
            </p:cNvPr>
            <p:cNvSpPr/>
            <p:nvPr/>
          </p:nvSpPr>
          <p:spPr>
            <a:xfrm>
              <a:off x="1424225" y="536450"/>
              <a:ext cx="87325" cy="121250"/>
            </a:xfrm>
            <a:custGeom>
              <a:avLst/>
              <a:gdLst/>
              <a:ahLst/>
              <a:cxnLst/>
              <a:rect l="l" t="t" r="r" b="b"/>
              <a:pathLst>
                <a:path w="3493" h="4850" extrusionOk="0">
                  <a:moveTo>
                    <a:pt x="2621" y="875"/>
                  </a:moveTo>
                  <a:cubicBezTo>
                    <a:pt x="2730" y="996"/>
                    <a:pt x="2789" y="1151"/>
                    <a:pt x="2784" y="1312"/>
                  </a:cubicBezTo>
                  <a:cubicBezTo>
                    <a:pt x="2666" y="1277"/>
                    <a:pt x="2602" y="1250"/>
                    <a:pt x="2572" y="1234"/>
                  </a:cubicBezTo>
                  <a:cubicBezTo>
                    <a:pt x="2543" y="1218"/>
                    <a:pt x="2519" y="1205"/>
                    <a:pt x="2503" y="1194"/>
                  </a:cubicBezTo>
                  <a:lnTo>
                    <a:pt x="2621" y="875"/>
                  </a:lnTo>
                  <a:close/>
                  <a:moveTo>
                    <a:pt x="1964" y="687"/>
                  </a:moveTo>
                  <a:lnTo>
                    <a:pt x="1835" y="1028"/>
                  </a:lnTo>
                  <a:cubicBezTo>
                    <a:pt x="1792" y="1089"/>
                    <a:pt x="1508" y="1449"/>
                    <a:pt x="722" y="1569"/>
                  </a:cubicBezTo>
                  <a:lnTo>
                    <a:pt x="708" y="1331"/>
                  </a:lnTo>
                  <a:cubicBezTo>
                    <a:pt x="698" y="1165"/>
                    <a:pt x="757" y="1004"/>
                    <a:pt x="869" y="880"/>
                  </a:cubicBezTo>
                  <a:cubicBezTo>
                    <a:pt x="985" y="754"/>
                    <a:pt x="1140" y="687"/>
                    <a:pt x="1312" y="687"/>
                  </a:cubicBezTo>
                  <a:close/>
                  <a:moveTo>
                    <a:pt x="2090" y="1741"/>
                  </a:moveTo>
                  <a:cubicBezTo>
                    <a:pt x="2140" y="1779"/>
                    <a:pt x="2197" y="1811"/>
                    <a:pt x="2258" y="1846"/>
                  </a:cubicBezTo>
                  <a:cubicBezTo>
                    <a:pt x="2368" y="1902"/>
                    <a:pt x="2527" y="1958"/>
                    <a:pt x="2741" y="2015"/>
                  </a:cubicBezTo>
                  <a:lnTo>
                    <a:pt x="2655" y="3313"/>
                  </a:lnTo>
                  <a:cubicBezTo>
                    <a:pt x="2637" y="3624"/>
                    <a:pt x="2457" y="3903"/>
                    <a:pt x="2186" y="4053"/>
                  </a:cubicBezTo>
                  <a:cubicBezTo>
                    <a:pt x="2049" y="4129"/>
                    <a:pt x="1898" y="4167"/>
                    <a:pt x="1748" y="4167"/>
                  </a:cubicBezTo>
                  <a:cubicBezTo>
                    <a:pt x="1597" y="4167"/>
                    <a:pt x="1446" y="4129"/>
                    <a:pt x="1309" y="4053"/>
                  </a:cubicBezTo>
                  <a:cubicBezTo>
                    <a:pt x="1033" y="3903"/>
                    <a:pt x="859" y="3629"/>
                    <a:pt x="840" y="3313"/>
                  </a:cubicBezTo>
                  <a:lnTo>
                    <a:pt x="770" y="2256"/>
                  </a:lnTo>
                  <a:cubicBezTo>
                    <a:pt x="1419" y="2168"/>
                    <a:pt x="1835" y="1945"/>
                    <a:pt x="2090" y="1741"/>
                  </a:cubicBezTo>
                  <a:close/>
                  <a:moveTo>
                    <a:pt x="1309" y="1"/>
                  </a:moveTo>
                  <a:cubicBezTo>
                    <a:pt x="952" y="1"/>
                    <a:pt x="612" y="148"/>
                    <a:pt x="371" y="411"/>
                  </a:cubicBezTo>
                  <a:cubicBezTo>
                    <a:pt x="129" y="668"/>
                    <a:pt x="0" y="1020"/>
                    <a:pt x="25" y="1376"/>
                  </a:cubicBezTo>
                  <a:lnTo>
                    <a:pt x="65" y="1969"/>
                  </a:lnTo>
                  <a:lnTo>
                    <a:pt x="156" y="3356"/>
                  </a:lnTo>
                  <a:cubicBezTo>
                    <a:pt x="194" y="3903"/>
                    <a:pt x="497" y="4385"/>
                    <a:pt x="979" y="4651"/>
                  </a:cubicBezTo>
                  <a:cubicBezTo>
                    <a:pt x="1221" y="4785"/>
                    <a:pt x="1486" y="4849"/>
                    <a:pt x="1749" y="4849"/>
                  </a:cubicBezTo>
                  <a:cubicBezTo>
                    <a:pt x="2012" y="4849"/>
                    <a:pt x="2277" y="4782"/>
                    <a:pt x="2516" y="4651"/>
                  </a:cubicBezTo>
                  <a:cubicBezTo>
                    <a:pt x="2996" y="4385"/>
                    <a:pt x="3304" y="3903"/>
                    <a:pt x="3339" y="3356"/>
                  </a:cubicBezTo>
                  <a:lnTo>
                    <a:pt x="3444" y="1771"/>
                  </a:lnTo>
                  <a:lnTo>
                    <a:pt x="3471" y="1374"/>
                  </a:lnTo>
                  <a:cubicBezTo>
                    <a:pt x="3492" y="1020"/>
                    <a:pt x="3363" y="668"/>
                    <a:pt x="3122" y="411"/>
                  </a:cubicBezTo>
                  <a:cubicBezTo>
                    <a:pt x="2881" y="151"/>
                    <a:pt x="2535" y="1"/>
                    <a:pt x="21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392;p73">
              <a:extLst>
                <a:ext uri="{FF2B5EF4-FFF2-40B4-BE49-F238E27FC236}">
                  <a16:creationId xmlns:a16="http://schemas.microsoft.com/office/drawing/2014/main" id="{08E4C63A-3E10-4B65-B530-702D45246583}"/>
                </a:ext>
              </a:extLst>
            </p:cNvPr>
            <p:cNvSpPr/>
            <p:nvPr/>
          </p:nvSpPr>
          <p:spPr>
            <a:xfrm>
              <a:off x="1368975" y="664850"/>
              <a:ext cx="197675" cy="79525"/>
            </a:xfrm>
            <a:custGeom>
              <a:avLst/>
              <a:gdLst/>
              <a:ahLst/>
              <a:cxnLst/>
              <a:rect l="l" t="t" r="r" b="b"/>
              <a:pathLst>
                <a:path w="7907" h="3181" extrusionOk="0">
                  <a:moveTo>
                    <a:pt x="5375" y="684"/>
                  </a:moveTo>
                  <a:cubicBezTo>
                    <a:pt x="5482" y="684"/>
                    <a:pt x="5589" y="695"/>
                    <a:pt x="5697" y="714"/>
                  </a:cubicBezTo>
                  <a:cubicBezTo>
                    <a:pt x="6394" y="845"/>
                    <a:pt x="6946" y="1403"/>
                    <a:pt x="7075" y="2103"/>
                  </a:cubicBezTo>
                  <a:lnTo>
                    <a:pt x="7145" y="2494"/>
                  </a:lnTo>
                  <a:lnTo>
                    <a:pt x="770" y="2494"/>
                  </a:lnTo>
                  <a:lnTo>
                    <a:pt x="840" y="2103"/>
                  </a:lnTo>
                  <a:cubicBezTo>
                    <a:pt x="966" y="1405"/>
                    <a:pt x="1521" y="845"/>
                    <a:pt x="2219" y="714"/>
                  </a:cubicBezTo>
                  <a:cubicBezTo>
                    <a:pt x="2320" y="695"/>
                    <a:pt x="2433" y="684"/>
                    <a:pt x="2540" y="684"/>
                  </a:cubicBezTo>
                  <a:lnTo>
                    <a:pt x="2830" y="684"/>
                  </a:lnTo>
                  <a:lnTo>
                    <a:pt x="3715" y="1569"/>
                  </a:lnTo>
                  <a:cubicBezTo>
                    <a:pt x="3779" y="1633"/>
                    <a:pt x="3868" y="1671"/>
                    <a:pt x="3956" y="1671"/>
                  </a:cubicBezTo>
                  <a:cubicBezTo>
                    <a:pt x="4047" y="1671"/>
                    <a:pt x="4136" y="1633"/>
                    <a:pt x="4198" y="1569"/>
                  </a:cubicBezTo>
                  <a:lnTo>
                    <a:pt x="5085" y="684"/>
                  </a:lnTo>
                  <a:close/>
                  <a:moveTo>
                    <a:pt x="2532" y="0"/>
                  </a:moveTo>
                  <a:cubicBezTo>
                    <a:pt x="2382" y="0"/>
                    <a:pt x="2235" y="14"/>
                    <a:pt x="2087" y="40"/>
                  </a:cubicBezTo>
                  <a:cubicBezTo>
                    <a:pt x="1114" y="225"/>
                    <a:pt x="341" y="1003"/>
                    <a:pt x="162" y="1979"/>
                  </a:cubicBezTo>
                  <a:lnTo>
                    <a:pt x="20" y="2776"/>
                  </a:lnTo>
                  <a:cubicBezTo>
                    <a:pt x="1" y="2878"/>
                    <a:pt x="28" y="2977"/>
                    <a:pt x="92" y="3057"/>
                  </a:cubicBezTo>
                  <a:cubicBezTo>
                    <a:pt x="156" y="3138"/>
                    <a:pt x="253" y="3181"/>
                    <a:pt x="355" y="3181"/>
                  </a:cubicBezTo>
                  <a:lnTo>
                    <a:pt x="7547" y="3181"/>
                  </a:lnTo>
                  <a:cubicBezTo>
                    <a:pt x="7649" y="3181"/>
                    <a:pt x="7746" y="3138"/>
                    <a:pt x="7810" y="3057"/>
                  </a:cubicBezTo>
                  <a:cubicBezTo>
                    <a:pt x="7880" y="2980"/>
                    <a:pt x="7906" y="2878"/>
                    <a:pt x="7890" y="2776"/>
                  </a:cubicBezTo>
                  <a:lnTo>
                    <a:pt x="7746" y="1979"/>
                  </a:lnTo>
                  <a:cubicBezTo>
                    <a:pt x="7569" y="1003"/>
                    <a:pt x="6796" y="225"/>
                    <a:pt x="5823" y="40"/>
                  </a:cubicBezTo>
                  <a:cubicBezTo>
                    <a:pt x="5673" y="14"/>
                    <a:pt x="5522" y="0"/>
                    <a:pt x="5375" y="0"/>
                  </a:cubicBezTo>
                  <a:lnTo>
                    <a:pt x="4940" y="0"/>
                  </a:lnTo>
                  <a:cubicBezTo>
                    <a:pt x="4849" y="0"/>
                    <a:pt x="4763" y="38"/>
                    <a:pt x="4699" y="102"/>
                  </a:cubicBezTo>
                  <a:lnTo>
                    <a:pt x="3954" y="845"/>
                  </a:lnTo>
                  <a:lnTo>
                    <a:pt x="3211" y="102"/>
                  </a:lnTo>
                  <a:cubicBezTo>
                    <a:pt x="3146" y="38"/>
                    <a:pt x="3058" y="0"/>
                    <a:pt x="2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393;p73">
              <a:extLst>
                <a:ext uri="{FF2B5EF4-FFF2-40B4-BE49-F238E27FC236}">
                  <a16:creationId xmlns:a16="http://schemas.microsoft.com/office/drawing/2014/main" id="{21D832F0-1D5F-479B-A498-A045B40C8BCE}"/>
                </a:ext>
              </a:extLst>
            </p:cNvPr>
            <p:cNvSpPr/>
            <p:nvPr/>
          </p:nvSpPr>
          <p:spPr>
            <a:xfrm>
              <a:off x="1314550" y="406250"/>
              <a:ext cx="22200" cy="17050"/>
            </a:xfrm>
            <a:custGeom>
              <a:avLst/>
              <a:gdLst/>
              <a:ahLst/>
              <a:cxnLst/>
              <a:rect l="l" t="t" r="r" b="b"/>
              <a:pathLst>
                <a:path w="888" h="682" extrusionOk="0">
                  <a:moveTo>
                    <a:pt x="343" y="1"/>
                  </a:moveTo>
                  <a:cubicBezTo>
                    <a:pt x="156" y="1"/>
                    <a:pt x="0" y="154"/>
                    <a:pt x="0" y="341"/>
                  </a:cubicBezTo>
                  <a:cubicBezTo>
                    <a:pt x="0" y="529"/>
                    <a:pt x="156" y="682"/>
                    <a:pt x="343" y="682"/>
                  </a:cubicBezTo>
                  <a:lnTo>
                    <a:pt x="547" y="682"/>
                  </a:lnTo>
                  <a:cubicBezTo>
                    <a:pt x="735" y="682"/>
                    <a:pt x="888" y="529"/>
                    <a:pt x="888" y="341"/>
                  </a:cubicBezTo>
                  <a:cubicBezTo>
                    <a:pt x="888" y="154"/>
                    <a:pt x="738" y="1"/>
                    <a:pt x="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394;p73">
              <a:extLst>
                <a:ext uri="{FF2B5EF4-FFF2-40B4-BE49-F238E27FC236}">
                  <a16:creationId xmlns:a16="http://schemas.microsoft.com/office/drawing/2014/main" id="{19699E0C-A225-4F7C-AF0B-29282088E286}"/>
                </a:ext>
              </a:extLst>
            </p:cNvPr>
            <p:cNvSpPr/>
            <p:nvPr/>
          </p:nvSpPr>
          <p:spPr>
            <a:xfrm>
              <a:off x="1193725" y="406250"/>
              <a:ext cx="107975" cy="17050"/>
            </a:xfrm>
            <a:custGeom>
              <a:avLst/>
              <a:gdLst/>
              <a:ahLst/>
              <a:cxnLst/>
              <a:rect l="l" t="t" r="r" b="b"/>
              <a:pathLst>
                <a:path w="4319" h="682" extrusionOk="0">
                  <a:moveTo>
                    <a:pt x="341" y="1"/>
                  </a:moveTo>
                  <a:cubicBezTo>
                    <a:pt x="154" y="1"/>
                    <a:pt x="1" y="154"/>
                    <a:pt x="1" y="341"/>
                  </a:cubicBezTo>
                  <a:cubicBezTo>
                    <a:pt x="1" y="529"/>
                    <a:pt x="154" y="682"/>
                    <a:pt x="341" y="682"/>
                  </a:cubicBezTo>
                  <a:lnTo>
                    <a:pt x="3975" y="682"/>
                  </a:lnTo>
                  <a:cubicBezTo>
                    <a:pt x="4163" y="682"/>
                    <a:pt x="4318" y="529"/>
                    <a:pt x="4318" y="341"/>
                  </a:cubicBezTo>
                  <a:cubicBezTo>
                    <a:pt x="4318" y="154"/>
                    <a:pt x="4163" y="1"/>
                    <a:pt x="3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395;p73">
              <a:extLst>
                <a:ext uri="{FF2B5EF4-FFF2-40B4-BE49-F238E27FC236}">
                  <a16:creationId xmlns:a16="http://schemas.microsoft.com/office/drawing/2014/main" id="{F2F7F52E-23C4-47D4-A44E-29995D8997FC}"/>
                </a:ext>
              </a:extLst>
            </p:cNvPr>
            <p:cNvSpPr/>
            <p:nvPr/>
          </p:nvSpPr>
          <p:spPr>
            <a:xfrm>
              <a:off x="1193725" y="440525"/>
              <a:ext cx="143025" cy="17100"/>
            </a:xfrm>
            <a:custGeom>
              <a:avLst/>
              <a:gdLst/>
              <a:ahLst/>
              <a:cxnLst/>
              <a:rect l="l" t="t" r="r" b="b"/>
              <a:pathLst>
                <a:path w="5721" h="684" extrusionOk="0">
                  <a:moveTo>
                    <a:pt x="341" y="0"/>
                  </a:moveTo>
                  <a:cubicBezTo>
                    <a:pt x="154" y="0"/>
                    <a:pt x="1" y="153"/>
                    <a:pt x="1" y="341"/>
                  </a:cubicBezTo>
                  <a:cubicBezTo>
                    <a:pt x="1" y="528"/>
                    <a:pt x="154" y="684"/>
                    <a:pt x="341" y="684"/>
                  </a:cubicBezTo>
                  <a:lnTo>
                    <a:pt x="5380" y="684"/>
                  </a:lnTo>
                  <a:cubicBezTo>
                    <a:pt x="5568" y="684"/>
                    <a:pt x="5721" y="528"/>
                    <a:pt x="5721" y="341"/>
                  </a:cubicBezTo>
                  <a:cubicBezTo>
                    <a:pt x="5721" y="153"/>
                    <a:pt x="5571" y="0"/>
                    <a:pt x="5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2" name="Google Shape;622;p51">
            <a:extLst>
              <a:ext uri="{FF2B5EF4-FFF2-40B4-BE49-F238E27FC236}">
                <a16:creationId xmlns:a16="http://schemas.microsoft.com/office/drawing/2014/main" id="{957D8702-5515-4596-871B-926F43E4F0E7}"/>
              </a:ext>
            </a:extLst>
          </p:cNvPr>
          <p:cNvSpPr/>
          <p:nvPr/>
        </p:nvSpPr>
        <p:spPr>
          <a:xfrm>
            <a:off x="5665526" y="4343687"/>
            <a:ext cx="957200" cy="957200"/>
          </a:xfrm>
          <a:prstGeom prst="arc">
            <a:avLst>
              <a:gd name="adj1" fmla="val 16200000"/>
              <a:gd name="adj2" fmla="val 14489034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623;p51">
            <a:extLst>
              <a:ext uri="{FF2B5EF4-FFF2-40B4-BE49-F238E27FC236}">
                <a16:creationId xmlns:a16="http://schemas.microsoft.com/office/drawing/2014/main" id="{8FF13163-CBC8-4E20-AAFC-D0C9AF22F4B1}"/>
              </a:ext>
            </a:extLst>
          </p:cNvPr>
          <p:cNvSpPr/>
          <p:nvPr/>
        </p:nvSpPr>
        <p:spPr>
          <a:xfrm>
            <a:off x="7771993" y="4343687"/>
            <a:ext cx="957200" cy="957200"/>
          </a:xfrm>
          <a:prstGeom prst="arc">
            <a:avLst>
              <a:gd name="adj1" fmla="val 16200000"/>
              <a:gd name="adj2" fmla="val 15120007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34" name="Google Shape;625;p51">
            <a:extLst>
              <a:ext uri="{FF2B5EF4-FFF2-40B4-BE49-F238E27FC236}">
                <a16:creationId xmlns:a16="http://schemas.microsoft.com/office/drawing/2014/main" id="{5857EFFE-8132-401D-9EA2-7A044EE77456}"/>
              </a:ext>
            </a:extLst>
          </p:cNvPr>
          <p:cNvGrpSpPr/>
          <p:nvPr/>
        </p:nvGrpSpPr>
        <p:grpSpPr>
          <a:xfrm>
            <a:off x="8048139" y="4570858"/>
            <a:ext cx="404912" cy="414501"/>
            <a:chOff x="563200" y="306100"/>
            <a:chExt cx="419975" cy="429150"/>
          </a:xfrm>
        </p:grpSpPr>
        <p:sp>
          <p:nvSpPr>
            <p:cNvPr id="135" name="Google Shape;626;p51">
              <a:extLst>
                <a:ext uri="{FF2B5EF4-FFF2-40B4-BE49-F238E27FC236}">
                  <a16:creationId xmlns:a16="http://schemas.microsoft.com/office/drawing/2014/main" id="{B1E85CFF-9589-44D8-B625-9756E66D3802}"/>
                </a:ext>
              </a:extLst>
            </p:cNvPr>
            <p:cNvSpPr/>
            <p:nvPr/>
          </p:nvSpPr>
          <p:spPr>
            <a:xfrm>
              <a:off x="612875" y="546050"/>
              <a:ext cx="80400" cy="110975"/>
            </a:xfrm>
            <a:custGeom>
              <a:avLst/>
              <a:gdLst/>
              <a:ahLst/>
              <a:cxnLst/>
              <a:rect l="l" t="t" r="r" b="b"/>
              <a:pathLst>
                <a:path w="3216" h="4439" extrusionOk="0">
                  <a:moveTo>
                    <a:pt x="2406" y="885"/>
                  </a:moveTo>
                  <a:cubicBezTo>
                    <a:pt x="2470" y="968"/>
                    <a:pt x="2508" y="1065"/>
                    <a:pt x="2510" y="1169"/>
                  </a:cubicBezTo>
                  <a:cubicBezTo>
                    <a:pt x="2430" y="1143"/>
                    <a:pt x="2387" y="1121"/>
                    <a:pt x="2366" y="1113"/>
                  </a:cubicBezTo>
                  <a:cubicBezTo>
                    <a:pt x="2352" y="1105"/>
                    <a:pt x="2339" y="1100"/>
                    <a:pt x="2331" y="1092"/>
                  </a:cubicBezTo>
                  <a:lnTo>
                    <a:pt x="2406" y="885"/>
                  </a:lnTo>
                  <a:close/>
                  <a:moveTo>
                    <a:pt x="1754" y="684"/>
                  </a:moveTo>
                  <a:lnTo>
                    <a:pt x="1655" y="939"/>
                  </a:lnTo>
                  <a:cubicBezTo>
                    <a:pt x="1607" y="1008"/>
                    <a:pt x="1368" y="1295"/>
                    <a:pt x="714" y="1408"/>
                  </a:cubicBezTo>
                  <a:lnTo>
                    <a:pt x="703" y="1226"/>
                  </a:lnTo>
                  <a:cubicBezTo>
                    <a:pt x="695" y="1081"/>
                    <a:pt x="743" y="947"/>
                    <a:pt x="842" y="845"/>
                  </a:cubicBezTo>
                  <a:cubicBezTo>
                    <a:pt x="939" y="740"/>
                    <a:pt x="1073" y="684"/>
                    <a:pt x="1212" y="684"/>
                  </a:cubicBezTo>
                  <a:close/>
                  <a:moveTo>
                    <a:pt x="1920" y="1639"/>
                  </a:moveTo>
                  <a:cubicBezTo>
                    <a:pt x="1961" y="1668"/>
                    <a:pt x="2009" y="1695"/>
                    <a:pt x="2057" y="1719"/>
                  </a:cubicBezTo>
                  <a:cubicBezTo>
                    <a:pt x="2156" y="1770"/>
                    <a:pt x="2293" y="1818"/>
                    <a:pt x="2473" y="1869"/>
                  </a:cubicBezTo>
                  <a:lnTo>
                    <a:pt x="2398" y="3012"/>
                  </a:lnTo>
                  <a:cubicBezTo>
                    <a:pt x="2379" y="3285"/>
                    <a:pt x="2226" y="3521"/>
                    <a:pt x="1990" y="3653"/>
                  </a:cubicBezTo>
                  <a:cubicBezTo>
                    <a:pt x="1872" y="3718"/>
                    <a:pt x="1741" y="3751"/>
                    <a:pt x="1611" y="3751"/>
                  </a:cubicBezTo>
                  <a:cubicBezTo>
                    <a:pt x="1480" y="3751"/>
                    <a:pt x="1349" y="3718"/>
                    <a:pt x="1231" y="3653"/>
                  </a:cubicBezTo>
                  <a:cubicBezTo>
                    <a:pt x="992" y="3521"/>
                    <a:pt x="842" y="3285"/>
                    <a:pt x="824" y="3012"/>
                  </a:cubicBezTo>
                  <a:lnTo>
                    <a:pt x="765" y="2092"/>
                  </a:lnTo>
                  <a:cubicBezTo>
                    <a:pt x="1320" y="2011"/>
                    <a:pt x="1690" y="1818"/>
                    <a:pt x="1920" y="1639"/>
                  </a:cubicBezTo>
                  <a:close/>
                  <a:moveTo>
                    <a:pt x="1212" y="0"/>
                  </a:moveTo>
                  <a:cubicBezTo>
                    <a:pt x="885" y="0"/>
                    <a:pt x="566" y="137"/>
                    <a:pt x="341" y="378"/>
                  </a:cubicBezTo>
                  <a:cubicBezTo>
                    <a:pt x="118" y="620"/>
                    <a:pt x="0" y="944"/>
                    <a:pt x="19" y="1274"/>
                  </a:cubicBezTo>
                  <a:lnTo>
                    <a:pt x="54" y="1810"/>
                  </a:lnTo>
                  <a:lnTo>
                    <a:pt x="134" y="3060"/>
                  </a:lnTo>
                  <a:cubicBezTo>
                    <a:pt x="167" y="3561"/>
                    <a:pt x="453" y="4012"/>
                    <a:pt x="896" y="4253"/>
                  </a:cubicBezTo>
                  <a:cubicBezTo>
                    <a:pt x="1116" y="4374"/>
                    <a:pt x="1360" y="4438"/>
                    <a:pt x="1607" y="4438"/>
                  </a:cubicBezTo>
                  <a:cubicBezTo>
                    <a:pt x="1851" y="4438"/>
                    <a:pt x="2092" y="4377"/>
                    <a:pt x="2317" y="4253"/>
                  </a:cubicBezTo>
                  <a:cubicBezTo>
                    <a:pt x="2760" y="4009"/>
                    <a:pt x="3044" y="3561"/>
                    <a:pt x="3076" y="3060"/>
                  </a:cubicBezTo>
                  <a:lnTo>
                    <a:pt x="3170" y="1631"/>
                  </a:lnTo>
                  <a:lnTo>
                    <a:pt x="3194" y="1274"/>
                  </a:lnTo>
                  <a:cubicBezTo>
                    <a:pt x="3216" y="944"/>
                    <a:pt x="3098" y="617"/>
                    <a:pt x="2872" y="378"/>
                  </a:cubicBezTo>
                  <a:cubicBezTo>
                    <a:pt x="2647" y="137"/>
                    <a:pt x="2331" y="0"/>
                    <a:pt x="20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627;p51">
              <a:extLst>
                <a:ext uri="{FF2B5EF4-FFF2-40B4-BE49-F238E27FC236}">
                  <a16:creationId xmlns:a16="http://schemas.microsoft.com/office/drawing/2014/main" id="{098F8D77-7FE6-4AE6-AAEF-F0D2B8CF153C}"/>
                </a:ext>
              </a:extLst>
            </p:cNvPr>
            <p:cNvSpPr/>
            <p:nvPr/>
          </p:nvSpPr>
          <p:spPr>
            <a:xfrm>
              <a:off x="563200" y="661900"/>
              <a:ext cx="179825" cy="73350"/>
            </a:xfrm>
            <a:custGeom>
              <a:avLst/>
              <a:gdLst/>
              <a:ahLst/>
              <a:cxnLst/>
              <a:rect l="l" t="t" r="r" b="b"/>
              <a:pathLst>
                <a:path w="7193" h="2934" extrusionOk="0">
                  <a:moveTo>
                    <a:pt x="4873" y="681"/>
                  </a:moveTo>
                  <a:cubicBezTo>
                    <a:pt x="4967" y="681"/>
                    <a:pt x="5063" y="692"/>
                    <a:pt x="5154" y="708"/>
                  </a:cubicBezTo>
                  <a:cubicBezTo>
                    <a:pt x="5768" y="826"/>
                    <a:pt x="6257" y="1314"/>
                    <a:pt x="6367" y="1931"/>
                  </a:cubicBezTo>
                  <a:lnTo>
                    <a:pt x="6425" y="2247"/>
                  </a:lnTo>
                  <a:lnTo>
                    <a:pt x="759" y="2247"/>
                  </a:lnTo>
                  <a:lnTo>
                    <a:pt x="818" y="1931"/>
                  </a:lnTo>
                  <a:cubicBezTo>
                    <a:pt x="928" y="1314"/>
                    <a:pt x="1416" y="823"/>
                    <a:pt x="2030" y="708"/>
                  </a:cubicBezTo>
                  <a:cubicBezTo>
                    <a:pt x="2124" y="692"/>
                    <a:pt x="2218" y="681"/>
                    <a:pt x="2312" y="681"/>
                  </a:cubicBezTo>
                  <a:lnTo>
                    <a:pt x="2564" y="681"/>
                  </a:lnTo>
                  <a:lnTo>
                    <a:pt x="3352" y="1470"/>
                  </a:lnTo>
                  <a:cubicBezTo>
                    <a:pt x="3419" y="1537"/>
                    <a:pt x="3506" y="1570"/>
                    <a:pt x="3594" y="1570"/>
                  </a:cubicBezTo>
                  <a:cubicBezTo>
                    <a:pt x="3681" y="1570"/>
                    <a:pt x="3768" y="1537"/>
                    <a:pt x="3835" y="1470"/>
                  </a:cubicBezTo>
                  <a:lnTo>
                    <a:pt x="4621" y="681"/>
                  </a:lnTo>
                  <a:close/>
                  <a:moveTo>
                    <a:pt x="2314" y="0"/>
                  </a:moveTo>
                  <a:cubicBezTo>
                    <a:pt x="2178" y="0"/>
                    <a:pt x="2041" y="14"/>
                    <a:pt x="1907" y="38"/>
                  </a:cubicBezTo>
                  <a:cubicBezTo>
                    <a:pt x="1014" y="207"/>
                    <a:pt x="308" y="920"/>
                    <a:pt x="148" y="1810"/>
                  </a:cubicBezTo>
                  <a:lnTo>
                    <a:pt x="16" y="2529"/>
                  </a:lnTo>
                  <a:cubicBezTo>
                    <a:pt x="0" y="2628"/>
                    <a:pt x="27" y="2730"/>
                    <a:pt x="89" y="2811"/>
                  </a:cubicBezTo>
                  <a:cubicBezTo>
                    <a:pt x="153" y="2886"/>
                    <a:pt x="249" y="2934"/>
                    <a:pt x="351" y="2934"/>
                  </a:cubicBezTo>
                  <a:lnTo>
                    <a:pt x="6841" y="2934"/>
                  </a:lnTo>
                  <a:cubicBezTo>
                    <a:pt x="6940" y="2934"/>
                    <a:pt x="7040" y="2891"/>
                    <a:pt x="7101" y="2811"/>
                  </a:cubicBezTo>
                  <a:cubicBezTo>
                    <a:pt x="7166" y="2730"/>
                    <a:pt x="7192" y="2626"/>
                    <a:pt x="7176" y="2529"/>
                  </a:cubicBezTo>
                  <a:lnTo>
                    <a:pt x="7045" y="1810"/>
                  </a:lnTo>
                  <a:cubicBezTo>
                    <a:pt x="6884" y="917"/>
                    <a:pt x="6176" y="207"/>
                    <a:pt x="5286" y="38"/>
                  </a:cubicBezTo>
                  <a:cubicBezTo>
                    <a:pt x="5152" y="11"/>
                    <a:pt x="5015" y="0"/>
                    <a:pt x="4875" y="0"/>
                  </a:cubicBezTo>
                  <a:lnTo>
                    <a:pt x="4484" y="0"/>
                  </a:lnTo>
                  <a:cubicBezTo>
                    <a:pt x="4393" y="0"/>
                    <a:pt x="4307" y="38"/>
                    <a:pt x="4243" y="102"/>
                  </a:cubicBezTo>
                  <a:lnTo>
                    <a:pt x="3596" y="748"/>
                  </a:lnTo>
                  <a:lnTo>
                    <a:pt x="2950" y="102"/>
                  </a:lnTo>
                  <a:cubicBezTo>
                    <a:pt x="2886" y="38"/>
                    <a:pt x="2797" y="0"/>
                    <a:pt x="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628;p51">
              <a:extLst>
                <a:ext uri="{FF2B5EF4-FFF2-40B4-BE49-F238E27FC236}">
                  <a16:creationId xmlns:a16="http://schemas.microsoft.com/office/drawing/2014/main" id="{36F7015B-4318-4C1E-BF7A-6F82D7E37E0B}"/>
                </a:ext>
              </a:extLst>
            </p:cNvPr>
            <p:cNvSpPr/>
            <p:nvPr/>
          </p:nvSpPr>
          <p:spPr>
            <a:xfrm>
              <a:off x="853025" y="546050"/>
              <a:ext cx="80400" cy="110975"/>
            </a:xfrm>
            <a:custGeom>
              <a:avLst/>
              <a:gdLst/>
              <a:ahLst/>
              <a:cxnLst/>
              <a:rect l="l" t="t" r="r" b="b"/>
              <a:pathLst>
                <a:path w="3216" h="4439" extrusionOk="0">
                  <a:moveTo>
                    <a:pt x="2408" y="885"/>
                  </a:moveTo>
                  <a:cubicBezTo>
                    <a:pt x="2470" y="968"/>
                    <a:pt x="2508" y="1065"/>
                    <a:pt x="2513" y="1169"/>
                  </a:cubicBezTo>
                  <a:cubicBezTo>
                    <a:pt x="2427" y="1143"/>
                    <a:pt x="2387" y="1121"/>
                    <a:pt x="2368" y="1113"/>
                  </a:cubicBezTo>
                  <a:cubicBezTo>
                    <a:pt x="2355" y="1105"/>
                    <a:pt x="2341" y="1100"/>
                    <a:pt x="2331" y="1092"/>
                  </a:cubicBezTo>
                  <a:lnTo>
                    <a:pt x="2408" y="885"/>
                  </a:lnTo>
                  <a:close/>
                  <a:moveTo>
                    <a:pt x="1751" y="684"/>
                  </a:moveTo>
                  <a:lnTo>
                    <a:pt x="1655" y="939"/>
                  </a:lnTo>
                  <a:cubicBezTo>
                    <a:pt x="1604" y="1008"/>
                    <a:pt x="1365" y="1295"/>
                    <a:pt x="711" y="1408"/>
                  </a:cubicBezTo>
                  <a:lnTo>
                    <a:pt x="703" y="1226"/>
                  </a:lnTo>
                  <a:cubicBezTo>
                    <a:pt x="692" y="1081"/>
                    <a:pt x="743" y="947"/>
                    <a:pt x="840" y="845"/>
                  </a:cubicBezTo>
                  <a:cubicBezTo>
                    <a:pt x="936" y="740"/>
                    <a:pt x="1070" y="684"/>
                    <a:pt x="1212" y="684"/>
                  </a:cubicBezTo>
                  <a:close/>
                  <a:moveTo>
                    <a:pt x="1918" y="1639"/>
                  </a:moveTo>
                  <a:cubicBezTo>
                    <a:pt x="1958" y="1668"/>
                    <a:pt x="2006" y="1695"/>
                    <a:pt x="2054" y="1719"/>
                  </a:cubicBezTo>
                  <a:cubicBezTo>
                    <a:pt x="2154" y="1770"/>
                    <a:pt x="2290" y="1818"/>
                    <a:pt x="2470" y="1869"/>
                  </a:cubicBezTo>
                  <a:lnTo>
                    <a:pt x="2395" y="3012"/>
                  </a:lnTo>
                  <a:cubicBezTo>
                    <a:pt x="2379" y="3285"/>
                    <a:pt x="2223" y="3521"/>
                    <a:pt x="1987" y="3653"/>
                  </a:cubicBezTo>
                  <a:cubicBezTo>
                    <a:pt x="1869" y="3718"/>
                    <a:pt x="1739" y="3751"/>
                    <a:pt x="1608" y="3751"/>
                  </a:cubicBezTo>
                  <a:cubicBezTo>
                    <a:pt x="1477" y="3751"/>
                    <a:pt x="1346" y="3718"/>
                    <a:pt x="1228" y="3653"/>
                  </a:cubicBezTo>
                  <a:cubicBezTo>
                    <a:pt x="990" y="3521"/>
                    <a:pt x="840" y="3285"/>
                    <a:pt x="821" y="3012"/>
                  </a:cubicBezTo>
                  <a:lnTo>
                    <a:pt x="762" y="2092"/>
                  </a:lnTo>
                  <a:cubicBezTo>
                    <a:pt x="1317" y="2011"/>
                    <a:pt x="1687" y="1818"/>
                    <a:pt x="1918" y="1639"/>
                  </a:cubicBezTo>
                  <a:close/>
                  <a:moveTo>
                    <a:pt x="1215" y="0"/>
                  </a:moveTo>
                  <a:cubicBezTo>
                    <a:pt x="885" y="0"/>
                    <a:pt x="569" y="137"/>
                    <a:pt x="343" y="378"/>
                  </a:cubicBezTo>
                  <a:cubicBezTo>
                    <a:pt x="118" y="620"/>
                    <a:pt x="0" y="944"/>
                    <a:pt x="22" y="1274"/>
                  </a:cubicBezTo>
                  <a:lnTo>
                    <a:pt x="54" y="1810"/>
                  </a:lnTo>
                  <a:lnTo>
                    <a:pt x="134" y="3060"/>
                  </a:lnTo>
                  <a:cubicBezTo>
                    <a:pt x="169" y="3561"/>
                    <a:pt x="453" y="4012"/>
                    <a:pt x="896" y="4253"/>
                  </a:cubicBezTo>
                  <a:cubicBezTo>
                    <a:pt x="1118" y="4374"/>
                    <a:pt x="1362" y="4438"/>
                    <a:pt x="1607" y="4438"/>
                  </a:cubicBezTo>
                  <a:cubicBezTo>
                    <a:pt x="1851" y="4438"/>
                    <a:pt x="2092" y="4377"/>
                    <a:pt x="2317" y="4253"/>
                  </a:cubicBezTo>
                  <a:cubicBezTo>
                    <a:pt x="2760" y="4009"/>
                    <a:pt x="3044" y="3561"/>
                    <a:pt x="3079" y="3060"/>
                  </a:cubicBezTo>
                  <a:lnTo>
                    <a:pt x="3170" y="1628"/>
                  </a:lnTo>
                  <a:lnTo>
                    <a:pt x="3191" y="1269"/>
                  </a:lnTo>
                  <a:cubicBezTo>
                    <a:pt x="3216" y="944"/>
                    <a:pt x="3098" y="617"/>
                    <a:pt x="2875" y="378"/>
                  </a:cubicBezTo>
                  <a:cubicBezTo>
                    <a:pt x="2650" y="137"/>
                    <a:pt x="2331" y="0"/>
                    <a:pt x="20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629;p51">
              <a:extLst>
                <a:ext uri="{FF2B5EF4-FFF2-40B4-BE49-F238E27FC236}">
                  <a16:creationId xmlns:a16="http://schemas.microsoft.com/office/drawing/2014/main" id="{8A06F1C3-27E1-42E8-9CA8-ACE141E94E08}"/>
                </a:ext>
              </a:extLst>
            </p:cNvPr>
            <p:cNvSpPr/>
            <p:nvPr/>
          </p:nvSpPr>
          <p:spPr>
            <a:xfrm>
              <a:off x="803275" y="661900"/>
              <a:ext cx="179900" cy="73350"/>
            </a:xfrm>
            <a:custGeom>
              <a:avLst/>
              <a:gdLst/>
              <a:ahLst/>
              <a:cxnLst/>
              <a:rect l="l" t="t" r="r" b="b"/>
              <a:pathLst>
                <a:path w="7196" h="2934" extrusionOk="0">
                  <a:moveTo>
                    <a:pt x="4873" y="681"/>
                  </a:moveTo>
                  <a:cubicBezTo>
                    <a:pt x="4967" y="681"/>
                    <a:pt x="5066" y="692"/>
                    <a:pt x="5155" y="708"/>
                  </a:cubicBezTo>
                  <a:cubicBezTo>
                    <a:pt x="5769" y="826"/>
                    <a:pt x="6257" y="1314"/>
                    <a:pt x="6369" y="1931"/>
                  </a:cubicBezTo>
                  <a:lnTo>
                    <a:pt x="6426" y="2247"/>
                  </a:lnTo>
                  <a:lnTo>
                    <a:pt x="762" y="2247"/>
                  </a:lnTo>
                  <a:lnTo>
                    <a:pt x="818" y="1931"/>
                  </a:lnTo>
                  <a:cubicBezTo>
                    <a:pt x="928" y="1314"/>
                    <a:pt x="1419" y="823"/>
                    <a:pt x="2030" y="708"/>
                  </a:cubicBezTo>
                  <a:cubicBezTo>
                    <a:pt x="2124" y="692"/>
                    <a:pt x="2218" y="681"/>
                    <a:pt x="2312" y="681"/>
                  </a:cubicBezTo>
                  <a:lnTo>
                    <a:pt x="2564" y="681"/>
                  </a:lnTo>
                  <a:lnTo>
                    <a:pt x="3352" y="1470"/>
                  </a:lnTo>
                  <a:cubicBezTo>
                    <a:pt x="3420" y="1537"/>
                    <a:pt x="3507" y="1570"/>
                    <a:pt x="3594" y="1570"/>
                  </a:cubicBezTo>
                  <a:cubicBezTo>
                    <a:pt x="3681" y="1570"/>
                    <a:pt x="3768" y="1537"/>
                    <a:pt x="3835" y="1470"/>
                  </a:cubicBezTo>
                  <a:lnTo>
                    <a:pt x="4624" y="681"/>
                  </a:lnTo>
                  <a:close/>
                  <a:moveTo>
                    <a:pt x="2317" y="0"/>
                  </a:moveTo>
                  <a:cubicBezTo>
                    <a:pt x="2178" y="0"/>
                    <a:pt x="2041" y="14"/>
                    <a:pt x="1907" y="38"/>
                  </a:cubicBezTo>
                  <a:cubicBezTo>
                    <a:pt x="1017" y="207"/>
                    <a:pt x="309" y="920"/>
                    <a:pt x="148" y="1810"/>
                  </a:cubicBezTo>
                  <a:lnTo>
                    <a:pt x="16" y="2529"/>
                  </a:lnTo>
                  <a:cubicBezTo>
                    <a:pt x="0" y="2628"/>
                    <a:pt x="27" y="2730"/>
                    <a:pt x="92" y="2811"/>
                  </a:cubicBezTo>
                  <a:cubicBezTo>
                    <a:pt x="153" y="2886"/>
                    <a:pt x="252" y="2934"/>
                    <a:pt x="352" y="2934"/>
                  </a:cubicBezTo>
                  <a:lnTo>
                    <a:pt x="6841" y="2934"/>
                  </a:lnTo>
                  <a:cubicBezTo>
                    <a:pt x="6943" y="2934"/>
                    <a:pt x="7040" y="2891"/>
                    <a:pt x="7104" y="2811"/>
                  </a:cubicBezTo>
                  <a:cubicBezTo>
                    <a:pt x="7171" y="2730"/>
                    <a:pt x="7195" y="2626"/>
                    <a:pt x="7177" y="2529"/>
                  </a:cubicBezTo>
                  <a:lnTo>
                    <a:pt x="7045" y="1810"/>
                  </a:lnTo>
                  <a:cubicBezTo>
                    <a:pt x="6884" y="917"/>
                    <a:pt x="6179" y="207"/>
                    <a:pt x="5286" y="38"/>
                  </a:cubicBezTo>
                  <a:cubicBezTo>
                    <a:pt x="5152" y="11"/>
                    <a:pt x="5015" y="0"/>
                    <a:pt x="4878" y="0"/>
                  </a:cubicBezTo>
                  <a:lnTo>
                    <a:pt x="4484" y="0"/>
                  </a:lnTo>
                  <a:cubicBezTo>
                    <a:pt x="4393" y="0"/>
                    <a:pt x="4307" y="38"/>
                    <a:pt x="4243" y="102"/>
                  </a:cubicBezTo>
                  <a:lnTo>
                    <a:pt x="3597" y="748"/>
                  </a:lnTo>
                  <a:lnTo>
                    <a:pt x="2950" y="102"/>
                  </a:lnTo>
                  <a:cubicBezTo>
                    <a:pt x="2886" y="38"/>
                    <a:pt x="2800" y="0"/>
                    <a:pt x="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630;p51">
              <a:extLst>
                <a:ext uri="{FF2B5EF4-FFF2-40B4-BE49-F238E27FC236}">
                  <a16:creationId xmlns:a16="http://schemas.microsoft.com/office/drawing/2014/main" id="{7F7AFA07-8F5A-49C3-9DF2-3CBB00B3F3AE}"/>
                </a:ext>
              </a:extLst>
            </p:cNvPr>
            <p:cNvSpPr/>
            <p:nvPr/>
          </p:nvSpPr>
          <p:spPr>
            <a:xfrm>
              <a:off x="733000" y="306100"/>
              <a:ext cx="80350" cy="110975"/>
            </a:xfrm>
            <a:custGeom>
              <a:avLst/>
              <a:gdLst/>
              <a:ahLst/>
              <a:cxnLst/>
              <a:rect l="l" t="t" r="r" b="b"/>
              <a:pathLst>
                <a:path w="3214" h="4439" extrusionOk="0">
                  <a:moveTo>
                    <a:pt x="2406" y="885"/>
                  </a:moveTo>
                  <a:cubicBezTo>
                    <a:pt x="2468" y="968"/>
                    <a:pt x="2506" y="1065"/>
                    <a:pt x="2508" y="1170"/>
                  </a:cubicBezTo>
                  <a:cubicBezTo>
                    <a:pt x="2428" y="1143"/>
                    <a:pt x="2385" y="1124"/>
                    <a:pt x="2366" y="1113"/>
                  </a:cubicBezTo>
                  <a:cubicBezTo>
                    <a:pt x="2353" y="1105"/>
                    <a:pt x="2339" y="1100"/>
                    <a:pt x="2329" y="1092"/>
                  </a:cubicBezTo>
                  <a:lnTo>
                    <a:pt x="2406" y="885"/>
                  </a:lnTo>
                  <a:close/>
                  <a:moveTo>
                    <a:pt x="1752" y="687"/>
                  </a:moveTo>
                  <a:lnTo>
                    <a:pt x="1656" y="942"/>
                  </a:lnTo>
                  <a:cubicBezTo>
                    <a:pt x="1605" y="1011"/>
                    <a:pt x="1366" y="1301"/>
                    <a:pt x="712" y="1411"/>
                  </a:cubicBezTo>
                  <a:lnTo>
                    <a:pt x="704" y="1231"/>
                  </a:lnTo>
                  <a:cubicBezTo>
                    <a:pt x="693" y="1086"/>
                    <a:pt x="744" y="952"/>
                    <a:pt x="840" y="848"/>
                  </a:cubicBezTo>
                  <a:cubicBezTo>
                    <a:pt x="937" y="743"/>
                    <a:pt x="1071" y="687"/>
                    <a:pt x="1213" y="687"/>
                  </a:cubicBezTo>
                  <a:close/>
                  <a:moveTo>
                    <a:pt x="1916" y="1641"/>
                  </a:moveTo>
                  <a:cubicBezTo>
                    <a:pt x="1956" y="1674"/>
                    <a:pt x="2004" y="1698"/>
                    <a:pt x="2052" y="1722"/>
                  </a:cubicBezTo>
                  <a:cubicBezTo>
                    <a:pt x="2152" y="1773"/>
                    <a:pt x="2288" y="1824"/>
                    <a:pt x="2468" y="1875"/>
                  </a:cubicBezTo>
                  <a:lnTo>
                    <a:pt x="2393" y="3017"/>
                  </a:lnTo>
                  <a:cubicBezTo>
                    <a:pt x="2374" y="3288"/>
                    <a:pt x="2221" y="3527"/>
                    <a:pt x="1985" y="3658"/>
                  </a:cubicBezTo>
                  <a:cubicBezTo>
                    <a:pt x="1867" y="3723"/>
                    <a:pt x="1737" y="3755"/>
                    <a:pt x="1606" y="3755"/>
                  </a:cubicBezTo>
                  <a:cubicBezTo>
                    <a:pt x="1475" y="3755"/>
                    <a:pt x="1344" y="3723"/>
                    <a:pt x="1226" y="3658"/>
                  </a:cubicBezTo>
                  <a:cubicBezTo>
                    <a:pt x="988" y="3527"/>
                    <a:pt x="838" y="3288"/>
                    <a:pt x="819" y="3017"/>
                  </a:cubicBezTo>
                  <a:lnTo>
                    <a:pt x="760" y="2095"/>
                  </a:lnTo>
                  <a:cubicBezTo>
                    <a:pt x="1315" y="2014"/>
                    <a:pt x="1685" y="1824"/>
                    <a:pt x="1916" y="1641"/>
                  </a:cubicBezTo>
                  <a:close/>
                  <a:moveTo>
                    <a:pt x="1216" y="0"/>
                  </a:moveTo>
                  <a:cubicBezTo>
                    <a:pt x="886" y="0"/>
                    <a:pt x="569" y="137"/>
                    <a:pt x="344" y="378"/>
                  </a:cubicBezTo>
                  <a:cubicBezTo>
                    <a:pt x="119" y="620"/>
                    <a:pt x="1" y="944"/>
                    <a:pt x="22" y="1274"/>
                  </a:cubicBezTo>
                  <a:lnTo>
                    <a:pt x="55" y="1810"/>
                  </a:lnTo>
                  <a:lnTo>
                    <a:pt x="135" y="3060"/>
                  </a:lnTo>
                  <a:cubicBezTo>
                    <a:pt x="170" y="3567"/>
                    <a:pt x="454" y="4012"/>
                    <a:pt x="897" y="4253"/>
                  </a:cubicBezTo>
                  <a:cubicBezTo>
                    <a:pt x="1119" y="4374"/>
                    <a:pt x="1363" y="4439"/>
                    <a:pt x="1607" y="4439"/>
                  </a:cubicBezTo>
                  <a:cubicBezTo>
                    <a:pt x="1851" y="4439"/>
                    <a:pt x="2093" y="4377"/>
                    <a:pt x="2318" y="4253"/>
                  </a:cubicBezTo>
                  <a:cubicBezTo>
                    <a:pt x="2760" y="4009"/>
                    <a:pt x="3045" y="3564"/>
                    <a:pt x="3080" y="3060"/>
                  </a:cubicBezTo>
                  <a:lnTo>
                    <a:pt x="3173" y="1633"/>
                  </a:lnTo>
                  <a:lnTo>
                    <a:pt x="3195" y="1274"/>
                  </a:lnTo>
                  <a:cubicBezTo>
                    <a:pt x="3214" y="944"/>
                    <a:pt x="3096" y="617"/>
                    <a:pt x="2870" y="378"/>
                  </a:cubicBezTo>
                  <a:cubicBezTo>
                    <a:pt x="2648" y="137"/>
                    <a:pt x="2329" y="0"/>
                    <a:pt x="19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631;p51">
              <a:extLst>
                <a:ext uri="{FF2B5EF4-FFF2-40B4-BE49-F238E27FC236}">
                  <a16:creationId xmlns:a16="http://schemas.microsoft.com/office/drawing/2014/main" id="{C50A3856-5D8B-4C74-86C8-E76C7C927B18}"/>
                </a:ext>
              </a:extLst>
            </p:cNvPr>
            <p:cNvSpPr/>
            <p:nvPr/>
          </p:nvSpPr>
          <p:spPr>
            <a:xfrm>
              <a:off x="683275" y="422000"/>
              <a:ext cx="179825" cy="73325"/>
            </a:xfrm>
            <a:custGeom>
              <a:avLst/>
              <a:gdLst/>
              <a:ahLst/>
              <a:cxnLst/>
              <a:rect l="l" t="t" r="r" b="b"/>
              <a:pathLst>
                <a:path w="7193" h="2933" extrusionOk="0">
                  <a:moveTo>
                    <a:pt x="4870" y="679"/>
                  </a:moveTo>
                  <a:cubicBezTo>
                    <a:pt x="4964" y="679"/>
                    <a:pt x="5060" y="690"/>
                    <a:pt x="5152" y="706"/>
                  </a:cubicBezTo>
                  <a:cubicBezTo>
                    <a:pt x="5766" y="824"/>
                    <a:pt x="6254" y="1315"/>
                    <a:pt x="6364" y="1932"/>
                  </a:cubicBezTo>
                  <a:lnTo>
                    <a:pt x="6423" y="2246"/>
                  </a:lnTo>
                  <a:lnTo>
                    <a:pt x="756" y="2246"/>
                  </a:lnTo>
                  <a:lnTo>
                    <a:pt x="815" y="1932"/>
                  </a:lnTo>
                  <a:cubicBezTo>
                    <a:pt x="925" y="1315"/>
                    <a:pt x="1413" y="822"/>
                    <a:pt x="2027" y="706"/>
                  </a:cubicBezTo>
                  <a:cubicBezTo>
                    <a:pt x="2121" y="690"/>
                    <a:pt x="2215" y="679"/>
                    <a:pt x="2309" y="679"/>
                  </a:cubicBezTo>
                  <a:lnTo>
                    <a:pt x="2561" y="679"/>
                  </a:lnTo>
                  <a:lnTo>
                    <a:pt x="3347" y="1468"/>
                  </a:lnTo>
                  <a:cubicBezTo>
                    <a:pt x="3414" y="1535"/>
                    <a:pt x="3501" y="1568"/>
                    <a:pt x="3588" y="1568"/>
                  </a:cubicBezTo>
                  <a:cubicBezTo>
                    <a:pt x="3675" y="1568"/>
                    <a:pt x="3763" y="1535"/>
                    <a:pt x="3830" y="1468"/>
                  </a:cubicBezTo>
                  <a:lnTo>
                    <a:pt x="4618" y="679"/>
                  </a:lnTo>
                  <a:close/>
                  <a:moveTo>
                    <a:pt x="2317" y="1"/>
                  </a:moveTo>
                  <a:cubicBezTo>
                    <a:pt x="2178" y="1"/>
                    <a:pt x="2041" y="14"/>
                    <a:pt x="1907" y="36"/>
                  </a:cubicBezTo>
                  <a:cubicBezTo>
                    <a:pt x="1016" y="205"/>
                    <a:pt x="308" y="918"/>
                    <a:pt x="148" y="1811"/>
                  </a:cubicBezTo>
                  <a:lnTo>
                    <a:pt x="16" y="2527"/>
                  </a:lnTo>
                  <a:cubicBezTo>
                    <a:pt x="0" y="2629"/>
                    <a:pt x="27" y="2728"/>
                    <a:pt x="91" y="2809"/>
                  </a:cubicBezTo>
                  <a:cubicBezTo>
                    <a:pt x="153" y="2887"/>
                    <a:pt x="252" y="2932"/>
                    <a:pt x="351" y="2932"/>
                  </a:cubicBezTo>
                  <a:lnTo>
                    <a:pt x="6841" y="2932"/>
                  </a:lnTo>
                  <a:cubicBezTo>
                    <a:pt x="6943" y="2932"/>
                    <a:pt x="7040" y="2889"/>
                    <a:pt x="7104" y="2809"/>
                  </a:cubicBezTo>
                  <a:cubicBezTo>
                    <a:pt x="7166" y="2728"/>
                    <a:pt x="7192" y="2629"/>
                    <a:pt x="7176" y="2527"/>
                  </a:cubicBezTo>
                  <a:lnTo>
                    <a:pt x="7045" y="1811"/>
                  </a:lnTo>
                  <a:cubicBezTo>
                    <a:pt x="6884" y="915"/>
                    <a:pt x="6179" y="205"/>
                    <a:pt x="5286" y="36"/>
                  </a:cubicBezTo>
                  <a:cubicBezTo>
                    <a:pt x="5152" y="9"/>
                    <a:pt x="5015" y="1"/>
                    <a:pt x="4878" y="1"/>
                  </a:cubicBezTo>
                  <a:lnTo>
                    <a:pt x="4484" y="1"/>
                  </a:lnTo>
                  <a:cubicBezTo>
                    <a:pt x="4395" y="1"/>
                    <a:pt x="4307" y="36"/>
                    <a:pt x="4243" y="100"/>
                  </a:cubicBezTo>
                  <a:lnTo>
                    <a:pt x="3596" y="746"/>
                  </a:lnTo>
                  <a:lnTo>
                    <a:pt x="2950" y="100"/>
                  </a:lnTo>
                  <a:cubicBezTo>
                    <a:pt x="2886" y="36"/>
                    <a:pt x="2800" y="1"/>
                    <a:pt x="2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632;p51">
              <a:extLst>
                <a:ext uri="{FF2B5EF4-FFF2-40B4-BE49-F238E27FC236}">
                  <a16:creationId xmlns:a16="http://schemas.microsoft.com/office/drawing/2014/main" id="{949A9ED0-74A1-4CD8-9CC7-48BFFC5CCCDB}"/>
                </a:ext>
              </a:extLst>
            </p:cNvPr>
            <p:cNvSpPr/>
            <p:nvPr/>
          </p:nvSpPr>
          <p:spPr>
            <a:xfrm>
              <a:off x="762050" y="510700"/>
              <a:ext cx="17100" cy="19750"/>
            </a:xfrm>
            <a:custGeom>
              <a:avLst/>
              <a:gdLst/>
              <a:ahLst/>
              <a:cxnLst/>
              <a:rect l="l" t="t" r="r" b="b"/>
              <a:pathLst>
                <a:path w="684" h="790" extrusionOk="0">
                  <a:moveTo>
                    <a:pt x="341" y="1"/>
                  </a:moveTo>
                  <a:cubicBezTo>
                    <a:pt x="153" y="1"/>
                    <a:pt x="0" y="156"/>
                    <a:pt x="0" y="344"/>
                  </a:cubicBezTo>
                  <a:lnTo>
                    <a:pt x="0" y="449"/>
                  </a:lnTo>
                  <a:cubicBezTo>
                    <a:pt x="0" y="636"/>
                    <a:pt x="153" y="789"/>
                    <a:pt x="341" y="789"/>
                  </a:cubicBezTo>
                  <a:cubicBezTo>
                    <a:pt x="528" y="789"/>
                    <a:pt x="684" y="636"/>
                    <a:pt x="684" y="449"/>
                  </a:cubicBezTo>
                  <a:lnTo>
                    <a:pt x="684" y="344"/>
                  </a:lnTo>
                  <a:cubicBezTo>
                    <a:pt x="684" y="156"/>
                    <a:pt x="528" y="1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633;p51">
              <a:extLst>
                <a:ext uri="{FF2B5EF4-FFF2-40B4-BE49-F238E27FC236}">
                  <a16:creationId xmlns:a16="http://schemas.microsoft.com/office/drawing/2014/main" id="{E458A168-D79B-45ED-8AD9-6253E51F1460}"/>
                </a:ext>
              </a:extLst>
            </p:cNvPr>
            <p:cNvSpPr/>
            <p:nvPr/>
          </p:nvSpPr>
          <p:spPr>
            <a:xfrm>
              <a:off x="705050" y="538200"/>
              <a:ext cx="131100" cy="86300"/>
            </a:xfrm>
            <a:custGeom>
              <a:avLst/>
              <a:gdLst/>
              <a:ahLst/>
              <a:cxnLst/>
              <a:rect l="l" t="t" r="r" b="b"/>
              <a:pathLst>
                <a:path w="5244" h="3452" extrusionOk="0">
                  <a:moveTo>
                    <a:pt x="2621" y="0"/>
                  </a:moveTo>
                  <a:cubicBezTo>
                    <a:pt x="2433" y="0"/>
                    <a:pt x="2280" y="156"/>
                    <a:pt x="2280" y="344"/>
                  </a:cubicBezTo>
                  <a:lnTo>
                    <a:pt x="2280" y="1623"/>
                  </a:lnTo>
                  <a:lnTo>
                    <a:pt x="218" y="2814"/>
                  </a:lnTo>
                  <a:cubicBezTo>
                    <a:pt x="54" y="2907"/>
                    <a:pt x="1" y="3119"/>
                    <a:pt x="94" y="3280"/>
                  </a:cubicBezTo>
                  <a:cubicBezTo>
                    <a:pt x="156" y="3390"/>
                    <a:pt x="271" y="3452"/>
                    <a:pt x="389" y="3452"/>
                  </a:cubicBezTo>
                  <a:cubicBezTo>
                    <a:pt x="446" y="3452"/>
                    <a:pt x="507" y="3438"/>
                    <a:pt x="561" y="3404"/>
                  </a:cubicBezTo>
                  <a:lnTo>
                    <a:pt x="2618" y="2213"/>
                  </a:lnTo>
                  <a:lnTo>
                    <a:pt x="4678" y="3404"/>
                  </a:lnTo>
                  <a:cubicBezTo>
                    <a:pt x="4731" y="3433"/>
                    <a:pt x="4790" y="3452"/>
                    <a:pt x="4846" y="3452"/>
                  </a:cubicBezTo>
                  <a:cubicBezTo>
                    <a:pt x="4964" y="3452"/>
                    <a:pt x="5082" y="3390"/>
                    <a:pt x="5141" y="3280"/>
                  </a:cubicBezTo>
                  <a:cubicBezTo>
                    <a:pt x="5243" y="3117"/>
                    <a:pt x="5187" y="2907"/>
                    <a:pt x="5021" y="2814"/>
                  </a:cubicBezTo>
                  <a:lnTo>
                    <a:pt x="2964" y="1623"/>
                  </a:lnTo>
                  <a:lnTo>
                    <a:pt x="2964" y="344"/>
                  </a:lnTo>
                  <a:cubicBezTo>
                    <a:pt x="2964" y="156"/>
                    <a:pt x="2808" y="0"/>
                    <a:pt x="2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3" name="Google Shape;660;p51">
            <a:extLst>
              <a:ext uri="{FF2B5EF4-FFF2-40B4-BE49-F238E27FC236}">
                <a16:creationId xmlns:a16="http://schemas.microsoft.com/office/drawing/2014/main" id="{DF1A1F0D-E443-423C-B31C-5E02B5E915B6}"/>
              </a:ext>
            </a:extLst>
          </p:cNvPr>
          <p:cNvSpPr txBox="1"/>
          <p:nvPr/>
        </p:nvSpPr>
        <p:spPr>
          <a:xfrm>
            <a:off x="7288369" y="5361271"/>
            <a:ext cx="1924400" cy="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93%</a:t>
            </a:r>
            <a:endParaRPr sz="1867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144" name="Google Shape;661;p51">
            <a:extLst>
              <a:ext uri="{FF2B5EF4-FFF2-40B4-BE49-F238E27FC236}">
                <a16:creationId xmlns:a16="http://schemas.microsoft.com/office/drawing/2014/main" id="{EDE130CF-C0BE-4D63-9A58-2FD9490516F3}"/>
              </a:ext>
            </a:extLst>
          </p:cNvPr>
          <p:cNvSpPr txBox="1"/>
          <p:nvPr/>
        </p:nvSpPr>
        <p:spPr>
          <a:xfrm>
            <a:off x="5181866" y="5361271"/>
            <a:ext cx="1924400" cy="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1E4AA3"/>
                </a:solidFill>
                <a:latin typeface="Kirang Haerang"/>
                <a:ea typeface="Kirang Haerang"/>
                <a:cs typeface="Kirang Haerang"/>
                <a:sym typeface="Kirang Haerang"/>
              </a:rPr>
              <a:t>90%</a:t>
            </a:r>
            <a:endParaRPr sz="1867" kern="0" dirty="0">
              <a:solidFill>
                <a:srgbClr val="1E4AA3"/>
              </a:solidFill>
              <a:latin typeface="Kirang Haerang"/>
              <a:ea typeface="Kirang Haerang"/>
              <a:cs typeface="Kirang Haerang"/>
              <a:sym typeface="Kirang Haerang"/>
            </a:endParaRPr>
          </a:p>
        </p:txBody>
      </p:sp>
      <p:sp>
        <p:nvSpPr>
          <p:cNvPr id="145" name="Google Shape;733;p51">
            <a:extLst>
              <a:ext uri="{FF2B5EF4-FFF2-40B4-BE49-F238E27FC236}">
                <a16:creationId xmlns:a16="http://schemas.microsoft.com/office/drawing/2014/main" id="{FA1AF80F-00A8-46E8-9F04-23F0D554D125}"/>
              </a:ext>
            </a:extLst>
          </p:cNvPr>
          <p:cNvSpPr txBox="1"/>
          <p:nvPr/>
        </p:nvSpPr>
        <p:spPr>
          <a:xfrm>
            <a:off x="7288366" y="5616738"/>
            <a:ext cx="19244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Proches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146" name="Google Shape;734;p51">
            <a:extLst>
              <a:ext uri="{FF2B5EF4-FFF2-40B4-BE49-F238E27FC236}">
                <a16:creationId xmlns:a16="http://schemas.microsoft.com/office/drawing/2014/main" id="{3A7E5107-FFA6-4FA6-8D9F-3B0EB7638166}"/>
              </a:ext>
            </a:extLst>
          </p:cNvPr>
          <p:cNvSpPr txBox="1"/>
          <p:nvPr/>
        </p:nvSpPr>
        <p:spPr>
          <a:xfrm>
            <a:off x="5181866" y="5616738"/>
            <a:ext cx="1924400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kern="0" dirty="0">
                <a:solidFill>
                  <a:srgbClr val="1EA452"/>
                </a:solidFill>
                <a:latin typeface="Gochi Hand"/>
                <a:ea typeface="Gochi Hand"/>
                <a:cs typeface="Gochi Hand"/>
                <a:sym typeface="Gochi Hand"/>
              </a:rPr>
              <a:t>TSA</a:t>
            </a:r>
            <a:endParaRPr sz="1867" kern="0" dirty="0">
              <a:solidFill>
                <a:srgbClr val="1EA452"/>
              </a:solidFill>
              <a:latin typeface="Gochi Hand"/>
              <a:ea typeface="Gochi Hand"/>
              <a:cs typeface="Gochi Hand"/>
              <a:sym typeface="Gochi Hand"/>
            </a:endParaRPr>
          </a:p>
        </p:txBody>
      </p:sp>
      <p:grpSp>
        <p:nvGrpSpPr>
          <p:cNvPr id="147" name="Google Shape;1385;p73">
            <a:extLst>
              <a:ext uri="{FF2B5EF4-FFF2-40B4-BE49-F238E27FC236}">
                <a16:creationId xmlns:a16="http://schemas.microsoft.com/office/drawing/2014/main" id="{EE6E9820-11AB-4D42-BB7A-996D5658C732}"/>
              </a:ext>
            </a:extLst>
          </p:cNvPr>
          <p:cNvGrpSpPr/>
          <p:nvPr/>
        </p:nvGrpSpPr>
        <p:grpSpPr>
          <a:xfrm>
            <a:off x="5957719" y="4630903"/>
            <a:ext cx="372693" cy="328264"/>
            <a:chOff x="1136950" y="365900"/>
            <a:chExt cx="429700" cy="378475"/>
          </a:xfrm>
        </p:grpSpPr>
        <p:sp>
          <p:nvSpPr>
            <p:cNvPr id="148" name="Google Shape;1386;p73">
              <a:extLst>
                <a:ext uri="{FF2B5EF4-FFF2-40B4-BE49-F238E27FC236}">
                  <a16:creationId xmlns:a16="http://schemas.microsoft.com/office/drawing/2014/main" id="{23F0CDE7-EC48-4734-9B16-95113772D3E9}"/>
                </a:ext>
              </a:extLst>
            </p:cNvPr>
            <p:cNvSpPr/>
            <p:nvPr/>
          </p:nvSpPr>
          <p:spPr>
            <a:xfrm>
              <a:off x="1157650" y="365900"/>
              <a:ext cx="348850" cy="184325"/>
            </a:xfrm>
            <a:custGeom>
              <a:avLst/>
              <a:gdLst/>
              <a:ahLst/>
              <a:cxnLst/>
              <a:rect l="l" t="t" r="r" b="b"/>
              <a:pathLst>
                <a:path w="13954" h="7373" extrusionOk="0">
                  <a:moveTo>
                    <a:pt x="7923" y="684"/>
                  </a:moveTo>
                  <a:lnTo>
                    <a:pt x="7923" y="4632"/>
                  </a:lnTo>
                  <a:lnTo>
                    <a:pt x="6909" y="4632"/>
                  </a:lnTo>
                  <a:cubicBezTo>
                    <a:pt x="6818" y="4632"/>
                    <a:pt x="6732" y="4667"/>
                    <a:pt x="6668" y="4731"/>
                  </a:cubicBezTo>
                  <a:lnTo>
                    <a:pt x="5743" y="5656"/>
                  </a:lnTo>
                  <a:lnTo>
                    <a:pt x="5743" y="4972"/>
                  </a:lnTo>
                  <a:cubicBezTo>
                    <a:pt x="5743" y="4785"/>
                    <a:pt x="5590" y="4632"/>
                    <a:pt x="5402" y="4632"/>
                  </a:cubicBezTo>
                  <a:lnTo>
                    <a:pt x="685" y="4632"/>
                  </a:lnTo>
                  <a:lnTo>
                    <a:pt x="685" y="684"/>
                  </a:lnTo>
                  <a:close/>
                  <a:moveTo>
                    <a:pt x="13270" y="2776"/>
                  </a:moveTo>
                  <a:lnTo>
                    <a:pt x="13270" y="5560"/>
                  </a:lnTo>
                  <a:lnTo>
                    <a:pt x="9824" y="5560"/>
                  </a:lnTo>
                  <a:cubicBezTo>
                    <a:pt x="9636" y="5560"/>
                    <a:pt x="9481" y="5712"/>
                    <a:pt x="9481" y="5900"/>
                  </a:cubicBezTo>
                  <a:lnTo>
                    <a:pt x="9481" y="6206"/>
                  </a:lnTo>
                  <a:lnTo>
                    <a:pt x="8934" y="5659"/>
                  </a:lnTo>
                  <a:cubicBezTo>
                    <a:pt x="8869" y="5597"/>
                    <a:pt x="8784" y="5560"/>
                    <a:pt x="8692" y="5560"/>
                  </a:cubicBezTo>
                  <a:lnTo>
                    <a:pt x="8022" y="5560"/>
                  </a:lnTo>
                  <a:lnTo>
                    <a:pt x="8022" y="5316"/>
                  </a:lnTo>
                  <a:lnTo>
                    <a:pt x="8263" y="5316"/>
                  </a:lnTo>
                  <a:cubicBezTo>
                    <a:pt x="8451" y="5316"/>
                    <a:pt x="8607" y="5160"/>
                    <a:pt x="8607" y="4972"/>
                  </a:cubicBezTo>
                  <a:lnTo>
                    <a:pt x="8607" y="2776"/>
                  </a:lnTo>
                  <a:close/>
                  <a:moveTo>
                    <a:pt x="344" y="0"/>
                  </a:moveTo>
                  <a:cubicBezTo>
                    <a:pt x="156" y="0"/>
                    <a:pt x="1" y="156"/>
                    <a:pt x="1" y="344"/>
                  </a:cubicBezTo>
                  <a:lnTo>
                    <a:pt x="1" y="4972"/>
                  </a:lnTo>
                  <a:cubicBezTo>
                    <a:pt x="1" y="5160"/>
                    <a:pt x="156" y="5313"/>
                    <a:pt x="344" y="5313"/>
                  </a:cubicBezTo>
                  <a:lnTo>
                    <a:pt x="5059" y="5313"/>
                  </a:lnTo>
                  <a:lnTo>
                    <a:pt x="5059" y="6479"/>
                  </a:lnTo>
                  <a:cubicBezTo>
                    <a:pt x="5059" y="6619"/>
                    <a:pt x="5144" y="6742"/>
                    <a:pt x="5271" y="6796"/>
                  </a:cubicBezTo>
                  <a:cubicBezTo>
                    <a:pt x="5313" y="6812"/>
                    <a:pt x="5359" y="6823"/>
                    <a:pt x="5402" y="6823"/>
                  </a:cubicBezTo>
                  <a:cubicBezTo>
                    <a:pt x="5493" y="6823"/>
                    <a:pt x="5579" y="6788"/>
                    <a:pt x="5643" y="6721"/>
                  </a:cubicBezTo>
                  <a:lnTo>
                    <a:pt x="7051" y="5313"/>
                  </a:lnTo>
                  <a:lnTo>
                    <a:pt x="7338" y="5313"/>
                  </a:lnTo>
                  <a:lnTo>
                    <a:pt x="7338" y="5900"/>
                  </a:lnTo>
                  <a:cubicBezTo>
                    <a:pt x="7338" y="6088"/>
                    <a:pt x="7494" y="6243"/>
                    <a:pt x="7681" y="6243"/>
                  </a:cubicBezTo>
                  <a:lnTo>
                    <a:pt x="8553" y="6243"/>
                  </a:lnTo>
                  <a:lnTo>
                    <a:pt x="9583" y="7271"/>
                  </a:lnTo>
                  <a:cubicBezTo>
                    <a:pt x="9650" y="7338"/>
                    <a:pt x="9736" y="7372"/>
                    <a:pt x="9824" y="7372"/>
                  </a:cubicBezTo>
                  <a:cubicBezTo>
                    <a:pt x="9867" y="7372"/>
                    <a:pt x="9910" y="7362"/>
                    <a:pt x="9953" y="7346"/>
                  </a:cubicBezTo>
                  <a:cubicBezTo>
                    <a:pt x="10082" y="7292"/>
                    <a:pt x="10165" y="7169"/>
                    <a:pt x="10165" y="7029"/>
                  </a:cubicBezTo>
                  <a:lnTo>
                    <a:pt x="10165" y="6243"/>
                  </a:lnTo>
                  <a:lnTo>
                    <a:pt x="13611" y="6243"/>
                  </a:lnTo>
                  <a:cubicBezTo>
                    <a:pt x="13798" y="6243"/>
                    <a:pt x="13954" y="6088"/>
                    <a:pt x="13954" y="5900"/>
                  </a:cubicBezTo>
                  <a:lnTo>
                    <a:pt x="13954" y="2435"/>
                  </a:lnTo>
                  <a:cubicBezTo>
                    <a:pt x="13954" y="2248"/>
                    <a:pt x="13798" y="2092"/>
                    <a:pt x="13611" y="2092"/>
                  </a:cubicBezTo>
                  <a:lnTo>
                    <a:pt x="8607" y="2092"/>
                  </a:lnTo>
                  <a:lnTo>
                    <a:pt x="8607" y="344"/>
                  </a:lnTo>
                  <a:cubicBezTo>
                    <a:pt x="8607" y="156"/>
                    <a:pt x="8451" y="0"/>
                    <a:pt x="8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1387;p73">
              <a:extLst>
                <a:ext uri="{FF2B5EF4-FFF2-40B4-BE49-F238E27FC236}">
                  <a16:creationId xmlns:a16="http://schemas.microsoft.com/office/drawing/2014/main" id="{CF975628-0B2F-45EF-82F9-50E3500EBE19}"/>
                </a:ext>
              </a:extLst>
            </p:cNvPr>
            <p:cNvSpPr/>
            <p:nvPr/>
          </p:nvSpPr>
          <p:spPr>
            <a:xfrm>
              <a:off x="1386550" y="448350"/>
              <a:ext cx="89200" cy="17125"/>
            </a:xfrm>
            <a:custGeom>
              <a:avLst/>
              <a:gdLst/>
              <a:ahLst/>
              <a:cxnLst/>
              <a:rect l="l" t="t" r="r" b="b"/>
              <a:pathLst>
                <a:path w="3568" h="685" extrusionOk="0">
                  <a:moveTo>
                    <a:pt x="341" y="1"/>
                  </a:moveTo>
                  <a:cubicBezTo>
                    <a:pt x="153" y="1"/>
                    <a:pt x="0" y="156"/>
                    <a:pt x="0" y="344"/>
                  </a:cubicBezTo>
                  <a:cubicBezTo>
                    <a:pt x="0" y="532"/>
                    <a:pt x="153" y="685"/>
                    <a:pt x="341" y="685"/>
                  </a:cubicBezTo>
                  <a:lnTo>
                    <a:pt x="3224" y="685"/>
                  </a:lnTo>
                  <a:cubicBezTo>
                    <a:pt x="3412" y="685"/>
                    <a:pt x="3567" y="532"/>
                    <a:pt x="3567" y="344"/>
                  </a:cubicBezTo>
                  <a:cubicBezTo>
                    <a:pt x="3567" y="156"/>
                    <a:pt x="3412" y="1"/>
                    <a:pt x="3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" name="Google Shape;1388;p73">
              <a:extLst>
                <a:ext uri="{FF2B5EF4-FFF2-40B4-BE49-F238E27FC236}">
                  <a16:creationId xmlns:a16="http://schemas.microsoft.com/office/drawing/2014/main" id="{3FD8CEDA-A498-4B51-8D72-6058E8AE12BE}"/>
                </a:ext>
              </a:extLst>
            </p:cNvPr>
            <p:cNvSpPr/>
            <p:nvPr/>
          </p:nvSpPr>
          <p:spPr>
            <a:xfrm>
              <a:off x="1386550" y="474025"/>
              <a:ext cx="89200" cy="17125"/>
            </a:xfrm>
            <a:custGeom>
              <a:avLst/>
              <a:gdLst/>
              <a:ahLst/>
              <a:cxnLst/>
              <a:rect l="l" t="t" r="r" b="b"/>
              <a:pathLst>
                <a:path w="3568" h="685" extrusionOk="0">
                  <a:moveTo>
                    <a:pt x="341" y="1"/>
                  </a:moveTo>
                  <a:cubicBezTo>
                    <a:pt x="153" y="1"/>
                    <a:pt x="0" y="154"/>
                    <a:pt x="0" y="342"/>
                  </a:cubicBezTo>
                  <a:cubicBezTo>
                    <a:pt x="0" y="529"/>
                    <a:pt x="153" y="685"/>
                    <a:pt x="341" y="685"/>
                  </a:cubicBezTo>
                  <a:lnTo>
                    <a:pt x="3224" y="685"/>
                  </a:lnTo>
                  <a:cubicBezTo>
                    <a:pt x="3412" y="685"/>
                    <a:pt x="3567" y="529"/>
                    <a:pt x="3567" y="342"/>
                  </a:cubicBezTo>
                  <a:cubicBezTo>
                    <a:pt x="3567" y="154"/>
                    <a:pt x="3412" y="1"/>
                    <a:pt x="3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1389;p73">
              <a:extLst>
                <a:ext uri="{FF2B5EF4-FFF2-40B4-BE49-F238E27FC236}">
                  <a16:creationId xmlns:a16="http://schemas.microsoft.com/office/drawing/2014/main" id="{D570130D-1B35-4F91-9538-EC47C8B4F50B}"/>
                </a:ext>
              </a:extLst>
            </p:cNvPr>
            <p:cNvSpPr/>
            <p:nvPr/>
          </p:nvSpPr>
          <p:spPr>
            <a:xfrm>
              <a:off x="1192200" y="536450"/>
              <a:ext cx="87175" cy="121250"/>
            </a:xfrm>
            <a:custGeom>
              <a:avLst/>
              <a:gdLst/>
              <a:ahLst/>
              <a:cxnLst/>
              <a:rect l="l" t="t" r="r" b="b"/>
              <a:pathLst>
                <a:path w="3487" h="4850" extrusionOk="0">
                  <a:moveTo>
                    <a:pt x="2617" y="875"/>
                  </a:moveTo>
                  <a:cubicBezTo>
                    <a:pt x="2727" y="996"/>
                    <a:pt x="2789" y="1151"/>
                    <a:pt x="2784" y="1312"/>
                  </a:cubicBezTo>
                  <a:cubicBezTo>
                    <a:pt x="2663" y="1277"/>
                    <a:pt x="2599" y="1250"/>
                    <a:pt x="2569" y="1234"/>
                  </a:cubicBezTo>
                  <a:cubicBezTo>
                    <a:pt x="2537" y="1218"/>
                    <a:pt x="2515" y="1205"/>
                    <a:pt x="2497" y="1194"/>
                  </a:cubicBezTo>
                  <a:lnTo>
                    <a:pt x="2615" y="875"/>
                  </a:lnTo>
                  <a:close/>
                  <a:moveTo>
                    <a:pt x="1958" y="687"/>
                  </a:moveTo>
                  <a:lnTo>
                    <a:pt x="1832" y="1028"/>
                  </a:lnTo>
                  <a:cubicBezTo>
                    <a:pt x="1786" y="1089"/>
                    <a:pt x="1502" y="1449"/>
                    <a:pt x="719" y="1569"/>
                  </a:cubicBezTo>
                  <a:lnTo>
                    <a:pt x="705" y="1331"/>
                  </a:lnTo>
                  <a:cubicBezTo>
                    <a:pt x="695" y="1165"/>
                    <a:pt x="751" y="1004"/>
                    <a:pt x="866" y="880"/>
                  </a:cubicBezTo>
                  <a:cubicBezTo>
                    <a:pt x="979" y="754"/>
                    <a:pt x="1137" y="687"/>
                    <a:pt x="1309" y="687"/>
                  </a:cubicBezTo>
                  <a:close/>
                  <a:moveTo>
                    <a:pt x="2084" y="1741"/>
                  </a:moveTo>
                  <a:cubicBezTo>
                    <a:pt x="2135" y="1779"/>
                    <a:pt x="2191" y="1811"/>
                    <a:pt x="2253" y="1846"/>
                  </a:cubicBezTo>
                  <a:cubicBezTo>
                    <a:pt x="2363" y="1902"/>
                    <a:pt x="2521" y="1958"/>
                    <a:pt x="2735" y="2015"/>
                  </a:cubicBezTo>
                  <a:lnTo>
                    <a:pt x="2652" y="3313"/>
                  </a:lnTo>
                  <a:cubicBezTo>
                    <a:pt x="2631" y="3624"/>
                    <a:pt x="2454" y="3903"/>
                    <a:pt x="2183" y="4053"/>
                  </a:cubicBezTo>
                  <a:cubicBezTo>
                    <a:pt x="2045" y="4129"/>
                    <a:pt x="1894" y="4167"/>
                    <a:pt x="1743" y="4167"/>
                  </a:cubicBezTo>
                  <a:cubicBezTo>
                    <a:pt x="1592" y="4167"/>
                    <a:pt x="1441" y="4129"/>
                    <a:pt x="1303" y="4053"/>
                  </a:cubicBezTo>
                  <a:cubicBezTo>
                    <a:pt x="1030" y="3903"/>
                    <a:pt x="855" y="3629"/>
                    <a:pt x="834" y="3313"/>
                  </a:cubicBezTo>
                  <a:lnTo>
                    <a:pt x="764" y="2256"/>
                  </a:lnTo>
                  <a:cubicBezTo>
                    <a:pt x="1413" y="2168"/>
                    <a:pt x="1829" y="1945"/>
                    <a:pt x="2084" y="1741"/>
                  </a:cubicBezTo>
                  <a:close/>
                  <a:moveTo>
                    <a:pt x="1309" y="1"/>
                  </a:moveTo>
                  <a:cubicBezTo>
                    <a:pt x="952" y="1"/>
                    <a:pt x="611" y="148"/>
                    <a:pt x="370" y="411"/>
                  </a:cubicBezTo>
                  <a:cubicBezTo>
                    <a:pt x="129" y="668"/>
                    <a:pt x="0" y="1020"/>
                    <a:pt x="24" y="1376"/>
                  </a:cubicBezTo>
                  <a:lnTo>
                    <a:pt x="64" y="1969"/>
                  </a:lnTo>
                  <a:lnTo>
                    <a:pt x="156" y="3356"/>
                  </a:lnTo>
                  <a:cubicBezTo>
                    <a:pt x="190" y="3903"/>
                    <a:pt x="496" y="4385"/>
                    <a:pt x="979" y="4651"/>
                  </a:cubicBezTo>
                  <a:cubicBezTo>
                    <a:pt x="1220" y="4785"/>
                    <a:pt x="1486" y="4849"/>
                    <a:pt x="1746" y="4849"/>
                  </a:cubicBezTo>
                  <a:cubicBezTo>
                    <a:pt x="2011" y="4849"/>
                    <a:pt x="2277" y="4782"/>
                    <a:pt x="2515" y="4651"/>
                  </a:cubicBezTo>
                  <a:cubicBezTo>
                    <a:pt x="2993" y="4385"/>
                    <a:pt x="3301" y="3903"/>
                    <a:pt x="3339" y="3356"/>
                  </a:cubicBezTo>
                  <a:lnTo>
                    <a:pt x="3443" y="1771"/>
                  </a:lnTo>
                  <a:lnTo>
                    <a:pt x="3470" y="1374"/>
                  </a:lnTo>
                  <a:cubicBezTo>
                    <a:pt x="3486" y="1020"/>
                    <a:pt x="3360" y="668"/>
                    <a:pt x="3119" y="411"/>
                  </a:cubicBezTo>
                  <a:cubicBezTo>
                    <a:pt x="2878" y="151"/>
                    <a:pt x="2532" y="1"/>
                    <a:pt x="2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1390;p73">
              <a:extLst>
                <a:ext uri="{FF2B5EF4-FFF2-40B4-BE49-F238E27FC236}">
                  <a16:creationId xmlns:a16="http://schemas.microsoft.com/office/drawing/2014/main" id="{D700C1A1-DA86-49C3-B686-F0702F0CFE37}"/>
                </a:ext>
              </a:extLst>
            </p:cNvPr>
            <p:cNvSpPr/>
            <p:nvPr/>
          </p:nvSpPr>
          <p:spPr>
            <a:xfrm>
              <a:off x="1136950" y="664850"/>
              <a:ext cx="197600" cy="79525"/>
            </a:xfrm>
            <a:custGeom>
              <a:avLst/>
              <a:gdLst/>
              <a:ahLst/>
              <a:cxnLst/>
              <a:rect l="l" t="t" r="r" b="b"/>
              <a:pathLst>
                <a:path w="7904" h="3181" extrusionOk="0">
                  <a:moveTo>
                    <a:pt x="5372" y="684"/>
                  </a:moveTo>
                  <a:cubicBezTo>
                    <a:pt x="5479" y="684"/>
                    <a:pt x="5586" y="695"/>
                    <a:pt x="5694" y="714"/>
                  </a:cubicBezTo>
                  <a:cubicBezTo>
                    <a:pt x="6391" y="845"/>
                    <a:pt x="6943" y="1403"/>
                    <a:pt x="7072" y="2103"/>
                  </a:cubicBezTo>
                  <a:lnTo>
                    <a:pt x="7142" y="2494"/>
                  </a:lnTo>
                  <a:lnTo>
                    <a:pt x="765" y="2494"/>
                  </a:lnTo>
                  <a:lnTo>
                    <a:pt x="837" y="2103"/>
                  </a:lnTo>
                  <a:cubicBezTo>
                    <a:pt x="963" y="1405"/>
                    <a:pt x="1515" y="845"/>
                    <a:pt x="2213" y="714"/>
                  </a:cubicBezTo>
                  <a:cubicBezTo>
                    <a:pt x="2317" y="695"/>
                    <a:pt x="2427" y="684"/>
                    <a:pt x="2535" y="684"/>
                  </a:cubicBezTo>
                  <a:lnTo>
                    <a:pt x="2827" y="684"/>
                  </a:lnTo>
                  <a:lnTo>
                    <a:pt x="3712" y="1569"/>
                  </a:lnTo>
                  <a:cubicBezTo>
                    <a:pt x="3776" y="1633"/>
                    <a:pt x="3862" y="1671"/>
                    <a:pt x="3953" y="1671"/>
                  </a:cubicBezTo>
                  <a:cubicBezTo>
                    <a:pt x="4044" y="1671"/>
                    <a:pt x="4130" y="1633"/>
                    <a:pt x="4195" y="1569"/>
                  </a:cubicBezTo>
                  <a:lnTo>
                    <a:pt x="5079" y="684"/>
                  </a:lnTo>
                  <a:close/>
                  <a:moveTo>
                    <a:pt x="2532" y="0"/>
                  </a:moveTo>
                  <a:cubicBezTo>
                    <a:pt x="2382" y="0"/>
                    <a:pt x="2234" y="14"/>
                    <a:pt x="2087" y="40"/>
                  </a:cubicBezTo>
                  <a:cubicBezTo>
                    <a:pt x="1113" y="225"/>
                    <a:pt x="341" y="1003"/>
                    <a:pt x="161" y="1979"/>
                  </a:cubicBezTo>
                  <a:lnTo>
                    <a:pt x="19" y="2776"/>
                  </a:lnTo>
                  <a:cubicBezTo>
                    <a:pt x="0" y="2878"/>
                    <a:pt x="27" y="2977"/>
                    <a:pt x="91" y="3057"/>
                  </a:cubicBezTo>
                  <a:cubicBezTo>
                    <a:pt x="156" y="3135"/>
                    <a:pt x="252" y="3181"/>
                    <a:pt x="354" y="3181"/>
                  </a:cubicBezTo>
                  <a:lnTo>
                    <a:pt x="7547" y="3181"/>
                  </a:lnTo>
                  <a:cubicBezTo>
                    <a:pt x="7649" y="3181"/>
                    <a:pt x="7745" y="3138"/>
                    <a:pt x="7809" y="3057"/>
                  </a:cubicBezTo>
                  <a:cubicBezTo>
                    <a:pt x="7871" y="2977"/>
                    <a:pt x="7903" y="2878"/>
                    <a:pt x="7885" y="2776"/>
                  </a:cubicBezTo>
                  <a:lnTo>
                    <a:pt x="7742" y="1979"/>
                  </a:lnTo>
                  <a:cubicBezTo>
                    <a:pt x="7563" y="1003"/>
                    <a:pt x="6793" y="225"/>
                    <a:pt x="5817" y="40"/>
                  </a:cubicBezTo>
                  <a:cubicBezTo>
                    <a:pt x="5669" y="14"/>
                    <a:pt x="5519" y="0"/>
                    <a:pt x="5372" y="0"/>
                  </a:cubicBezTo>
                  <a:lnTo>
                    <a:pt x="4935" y="0"/>
                  </a:lnTo>
                  <a:cubicBezTo>
                    <a:pt x="4846" y="0"/>
                    <a:pt x="4758" y="38"/>
                    <a:pt x="4693" y="102"/>
                  </a:cubicBezTo>
                  <a:lnTo>
                    <a:pt x="3950" y="845"/>
                  </a:lnTo>
                  <a:lnTo>
                    <a:pt x="3210" y="102"/>
                  </a:lnTo>
                  <a:cubicBezTo>
                    <a:pt x="3146" y="38"/>
                    <a:pt x="3057" y="0"/>
                    <a:pt x="2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" name="Google Shape;1391;p73">
              <a:extLst>
                <a:ext uri="{FF2B5EF4-FFF2-40B4-BE49-F238E27FC236}">
                  <a16:creationId xmlns:a16="http://schemas.microsoft.com/office/drawing/2014/main" id="{A3705246-F418-48B5-900F-E4AFB0A341A1}"/>
                </a:ext>
              </a:extLst>
            </p:cNvPr>
            <p:cNvSpPr/>
            <p:nvPr/>
          </p:nvSpPr>
          <p:spPr>
            <a:xfrm>
              <a:off x="1424225" y="536450"/>
              <a:ext cx="87325" cy="121250"/>
            </a:xfrm>
            <a:custGeom>
              <a:avLst/>
              <a:gdLst/>
              <a:ahLst/>
              <a:cxnLst/>
              <a:rect l="l" t="t" r="r" b="b"/>
              <a:pathLst>
                <a:path w="3493" h="4850" extrusionOk="0">
                  <a:moveTo>
                    <a:pt x="2621" y="875"/>
                  </a:moveTo>
                  <a:cubicBezTo>
                    <a:pt x="2730" y="996"/>
                    <a:pt x="2789" y="1151"/>
                    <a:pt x="2784" y="1312"/>
                  </a:cubicBezTo>
                  <a:cubicBezTo>
                    <a:pt x="2666" y="1277"/>
                    <a:pt x="2602" y="1250"/>
                    <a:pt x="2572" y="1234"/>
                  </a:cubicBezTo>
                  <a:cubicBezTo>
                    <a:pt x="2543" y="1218"/>
                    <a:pt x="2519" y="1205"/>
                    <a:pt x="2503" y="1194"/>
                  </a:cubicBezTo>
                  <a:lnTo>
                    <a:pt x="2621" y="875"/>
                  </a:lnTo>
                  <a:close/>
                  <a:moveTo>
                    <a:pt x="1964" y="687"/>
                  </a:moveTo>
                  <a:lnTo>
                    <a:pt x="1835" y="1028"/>
                  </a:lnTo>
                  <a:cubicBezTo>
                    <a:pt x="1792" y="1089"/>
                    <a:pt x="1508" y="1449"/>
                    <a:pt x="722" y="1569"/>
                  </a:cubicBezTo>
                  <a:lnTo>
                    <a:pt x="708" y="1331"/>
                  </a:lnTo>
                  <a:cubicBezTo>
                    <a:pt x="698" y="1165"/>
                    <a:pt x="757" y="1004"/>
                    <a:pt x="869" y="880"/>
                  </a:cubicBezTo>
                  <a:cubicBezTo>
                    <a:pt x="985" y="754"/>
                    <a:pt x="1140" y="687"/>
                    <a:pt x="1312" y="687"/>
                  </a:cubicBezTo>
                  <a:close/>
                  <a:moveTo>
                    <a:pt x="2090" y="1741"/>
                  </a:moveTo>
                  <a:cubicBezTo>
                    <a:pt x="2140" y="1779"/>
                    <a:pt x="2197" y="1811"/>
                    <a:pt x="2258" y="1846"/>
                  </a:cubicBezTo>
                  <a:cubicBezTo>
                    <a:pt x="2368" y="1902"/>
                    <a:pt x="2527" y="1958"/>
                    <a:pt x="2741" y="2015"/>
                  </a:cubicBezTo>
                  <a:lnTo>
                    <a:pt x="2655" y="3313"/>
                  </a:lnTo>
                  <a:cubicBezTo>
                    <a:pt x="2637" y="3624"/>
                    <a:pt x="2457" y="3903"/>
                    <a:pt x="2186" y="4053"/>
                  </a:cubicBezTo>
                  <a:cubicBezTo>
                    <a:pt x="2049" y="4129"/>
                    <a:pt x="1898" y="4167"/>
                    <a:pt x="1748" y="4167"/>
                  </a:cubicBezTo>
                  <a:cubicBezTo>
                    <a:pt x="1597" y="4167"/>
                    <a:pt x="1446" y="4129"/>
                    <a:pt x="1309" y="4053"/>
                  </a:cubicBezTo>
                  <a:cubicBezTo>
                    <a:pt x="1033" y="3903"/>
                    <a:pt x="859" y="3629"/>
                    <a:pt x="840" y="3313"/>
                  </a:cubicBezTo>
                  <a:lnTo>
                    <a:pt x="770" y="2256"/>
                  </a:lnTo>
                  <a:cubicBezTo>
                    <a:pt x="1419" y="2168"/>
                    <a:pt x="1835" y="1945"/>
                    <a:pt x="2090" y="1741"/>
                  </a:cubicBezTo>
                  <a:close/>
                  <a:moveTo>
                    <a:pt x="1309" y="1"/>
                  </a:moveTo>
                  <a:cubicBezTo>
                    <a:pt x="952" y="1"/>
                    <a:pt x="612" y="148"/>
                    <a:pt x="371" y="411"/>
                  </a:cubicBezTo>
                  <a:cubicBezTo>
                    <a:pt x="129" y="668"/>
                    <a:pt x="0" y="1020"/>
                    <a:pt x="25" y="1376"/>
                  </a:cubicBezTo>
                  <a:lnTo>
                    <a:pt x="65" y="1969"/>
                  </a:lnTo>
                  <a:lnTo>
                    <a:pt x="156" y="3356"/>
                  </a:lnTo>
                  <a:cubicBezTo>
                    <a:pt x="194" y="3903"/>
                    <a:pt x="497" y="4385"/>
                    <a:pt x="979" y="4651"/>
                  </a:cubicBezTo>
                  <a:cubicBezTo>
                    <a:pt x="1221" y="4785"/>
                    <a:pt x="1486" y="4849"/>
                    <a:pt x="1749" y="4849"/>
                  </a:cubicBezTo>
                  <a:cubicBezTo>
                    <a:pt x="2012" y="4849"/>
                    <a:pt x="2277" y="4782"/>
                    <a:pt x="2516" y="4651"/>
                  </a:cubicBezTo>
                  <a:cubicBezTo>
                    <a:pt x="2996" y="4385"/>
                    <a:pt x="3304" y="3903"/>
                    <a:pt x="3339" y="3356"/>
                  </a:cubicBezTo>
                  <a:lnTo>
                    <a:pt x="3444" y="1771"/>
                  </a:lnTo>
                  <a:lnTo>
                    <a:pt x="3471" y="1374"/>
                  </a:lnTo>
                  <a:cubicBezTo>
                    <a:pt x="3492" y="1020"/>
                    <a:pt x="3363" y="668"/>
                    <a:pt x="3122" y="411"/>
                  </a:cubicBezTo>
                  <a:cubicBezTo>
                    <a:pt x="2881" y="151"/>
                    <a:pt x="2535" y="1"/>
                    <a:pt x="21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" name="Google Shape;1392;p73">
              <a:extLst>
                <a:ext uri="{FF2B5EF4-FFF2-40B4-BE49-F238E27FC236}">
                  <a16:creationId xmlns:a16="http://schemas.microsoft.com/office/drawing/2014/main" id="{ACC28B85-7837-41EF-81EA-0DCEC7771869}"/>
                </a:ext>
              </a:extLst>
            </p:cNvPr>
            <p:cNvSpPr/>
            <p:nvPr/>
          </p:nvSpPr>
          <p:spPr>
            <a:xfrm>
              <a:off x="1368975" y="664850"/>
              <a:ext cx="197675" cy="79525"/>
            </a:xfrm>
            <a:custGeom>
              <a:avLst/>
              <a:gdLst/>
              <a:ahLst/>
              <a:cxnLst/>
              <a:rect l="l" t="t" r="r" b="b"/>
              <a:pathLst>
                <a:path w="7907" h="3181" extrusionOk="0">
                  <a:moveTo>
                    <a:pt x="5375" y="684"/>
                  </a:moveTo>
                  <a:cubicBezTo>
                    <a:pt x="5482" y="684"/>
                    <a:pt x="5589" y="695"/>
                    <a:pt x="5697" y="714"/>
                  </a:cubicBezTo>
                  <a:cubicBezTo>
                    <a:pt x="6394" y="845"/>
                    <a:pt x="6946" y="1403"/>
                    <a:pt x="7075" y="2103"/>
                  </a:cubicBezTo>
                  <a:lnTo>
                    <a:pt x="7145" y="2494"/>
                  </a:lnTo>
                  <a:lnTo>
                    <a:pt x="770" y="2494"/>
                  </a:lnTo>
                  <a:lnTo>
                    <a:pt x="840" y="2103"/>
                  </a:lnTo>
                  <a:cubicBezTo>
                    <a:pt x="966" y="1405"/>
                    <a:pt x="1521" y="845"/>
                    <a:pt x="2219" y="714"/>
                  </a:cubicBezTo>
                  <a:cubicBezTo>
                    <a:pt x="2320" y="695"/>
                    <a:pt x="2433" y="684"/>
                    <a:pt x="2540" y="684"/>
                  </a:cubicBezTo>
                  <a:lnTo>
                    <a:pt x="2830" y="684"/>
                  </a:lnTo>
                  <a:lnTo>
                    <a:pt x="3715" y="1569"/>
                  </a:lnTo>
                  <a:cubicBezTo>
                    <a:pt x="3779" y="1633"/>
                    <a:pt x="3868" y="1671"/>
                    <a:pt x="3956" y="1671"/>
                  </a:cubicBezTo>
                  <a:cubicBezTo>
                    <a:pt x="4047" y="1671"/>
                    <a:pt x="4136" y="1633"/>
                    <a:pt x="4198" y="1569"/>
                  </a:cubicBezTo>
                  <a:lnTo>
                    <a:pt x="5085" y="684"/>
                  </a:lnTo>
                  <a:close/>
                  <a:moveTo>
                    <a:pt x="2532" y="0"/>
                  </a:moveTo>
                  <a:cubicBezTo>
                    <a:pt x="2382" y="0"/>
                    <a:pt x="2235" y="14"/>
                    <a:pt x="2087" y="40"/>
                  </a:cubicBezTo>
                  <a:cubicBezTo>
                    <a:pt x="1114" y="225"/>
                    <a:pt x="341" y="1003"/>
                    <a:pt x="162" y="1979"/>
                  </a:cubicBezTo>
                  <a:lnTo>
                    <a:pt x="20" y="2776"/>
                  </a:lnTo>
                  <a:cubicBezTo>
                    <a:pt x="1" y="2878"/>
                    <a:pt x="28" y="2977"/>
                    <a:pt x="92" y="3057"/>
                  </a:cubicBezTo>
                  <a:cubicBezTo>
                    <a:pt x="156" y="3138"/>
                    <a:pt x="253" y="3181"/>
                    <a:pt x="355" y="3181"/>
                  </a:cubicBezTo>
                  <a:lnTo>
                    <a:pt x="7547" y="3181"/>
                  </a:lnTo>
                  <a:cubicBezTo>
                    <a:pt x="7649" y="3181"/>
                    <a:pt x="7746" y="3138"/>
                    <a:pt x="7810" y="3057"/>
                  </a:cubicBezTo>
                  <a:cubicBezTo>
                    <a:pt x="7880" y="2980"/>
                    <a:pt x="7906" y="2878"/>
                    <a:pt x="7890" y="2776"/>
                  </a:cubicBezTo>
                  <a:lnTo>
                    <a:pt x="7746" y="1979"/>
                  </a:lnTo>
                  <a:cubicBezTo>
                    <a:pt x="7569" y="1003"/>
                    <a:pt x="6796" y="225"/>
                    <a:pt x="5823" y="40"/>
                  </a:cubicBezTo>
                  <a:cubicBezTo>
                    <a:pt x="5673" y="14"/>
                    <a:pt x="5522" y="0"/>
                    <a:pt x="5375" y="0"/>
                  </a:cubicBezTo>
                  <a:lnTo>
                    <a:pt x="4940" y="0"/>
                  </a:lnTo>
                  <a:cubicBezTo>
                    <a:pt x="4849" y="0"/>
                    <a:pt x="4763" y="38"/>
                    <a:pt x="4699" y="102"/>
                  </a:cubicBezTo>
                  <a:lnTo>
                    <a:pt x="3954" y="845"/>
                  </a:lnTo>
                  <a:lnTo>
                    <a:pt x="3211" y="102"/>
                  </a:lnTo>
                  <a:cubicBezTo>
                    <a:pt x="3146" y="38"/>
                    <a:pt x="3058" y="0"/>
                    <a:pt x="2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1393;p73">
              <a:extLst>
                <a:ext uri="{FF2B5EF4-FFF2-40B4-BE49-F238E27FC236}">
                  <a16:creationId xmlns:a16="http://schemas.microsoft.com/office/drawing/2014/main" id="{AA4520AC-7892-4A1A-83F8-D422E0883B0D}"/>
                </a:ext>
              </a:extLst>
            </p:cNvPr>
            <p:cNvSpPr/>
            <p:nvPr/>
          </p:nvSpPr>
          <p:spPr>
            <a:xfrm>
              <a:off x="1314550" y="406250"/>
              <a:ext cx="22200" cy="17050"/>
            </a:xfrm>
            <a:custGeom>
              <a:avLst/>
              <a:gdLst/>
              <a:ahLst/>
              <a:cxnLst/>
              <a:rect l="l" t="t" r="r" b="b"/>
              <a:pathLst>
                <a:path w="888" h="682" extrusionOk="0">
                  <a:moveTo>
                    <a:pt x="343" y="1"/>
                  </a:moveTo>
                  <a:cubicBezTo>
                    <a:pt x="156" y="1"/>
                    <a:pt x="0" y="154"/>
                    <a:pt x="0" y="341"/>
                  </a:cubicBezTo>
                  <a:cubicBezTo>
                    <a:pt x="0" y="529"/>
                    <a:pt x="156" y="682"/>
                    <a:pt x="343" y="682"/>
                  </a:cubicBezTo>
                  <a:lnTo>
                    <a:pt x="547" y="682"/>
                  </a:lnTo>
                  <a:cubicBezTo>
                    <a:pt x="735" y="682"/>
                    <a:pt x="888" y="529"/>
                    <a:pt x="888" y="341"/>
                  </a:cubicBezTo>
                  <a:cubicBezTo>
                    <a:pt x="888" y="154"/>
                    <a:pt x="738" y="1"/>
                    <a:pt x="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1394;p73">
              <a:extLst>
                <a:ext uri="{FF2B5EF4-FFF2-40B4-BE49-F238E27FC236}">
                  <a16:creationId xmlns:a16="http://schemas.microsoft.com/office/drawing/2014/main" id="{5FB6C7C2-65DF-4F9C-8DE3-70E1F45194D0}"/>
                </a:ext>
              </a:extLst>
            </p:cNvPr>
            <p:cNvSpPr/>
            <p:nvPr/>
          </p:nvSpPr>
          <p:spPr>
            <a:xfrm>
              <a:off x="1193725" y="406250"/>
              <a:ext cx="107975" cy="17050"/>
            </a:xfrm>
            <a:custGeom>
              <a:avLst/>
              <a:gdLst/>
              <a:ahLst/>
              <a:cxnLst/>
              <a:rect l="l" t="t" r="r" b="b"/>
              <a:pathLst>
                <a:path w="4319" h="682" extrusionOk="0">
                  <a:moveTo>
                    <a:pt x="341" y="1"/>
                  </a:moveTo>
                  <a:cubicBezTo>
                    <a:pt x="154" y="1"/>
                    <a:pt x="1" y="154"/>
                    <a:pt x="1" y="341"/>
                  </a:cubicBezTo>
                  <a:cubicBezTo>
                    <a:pt x="1" y="529"/>
                    <a:pt x="154" y="682"/>
                    <a:pt x="341" y="682"/>
                  </a:cubicBezTo>
                  <a:lnTo>
                    <a:pt x="3975" y="682"/>
                  </a:lnTo>
                  <a:cubicBezTo>
                    <a:pt x="4163" y="682"/>
                    <a:pt x="4318" y="529"/>
                    <a:pt x="4318" y="341"/>
                  </a:cubicBezTo>
                  <a:cubicBezTo>
                    <a:pt x="4318" y="154"/>
                    <a:pt x="4163" y="1"/>
                    <a:pt x="3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395;p73">
              <a:extLst>
                <a:ext uri="{FF2B5EF4-FFF2-40B4-BE49-F238E27FC236}">
                  <a16:creationId xmlns:a16="http://schemas.microsoft.com/office/drawing/2014/main" id="{3C57FC90-9275-4E79-A546-E9D3E555831E}"/>
                </a:ext>
              </a:extLst>
            </p:cNvPr>
            <p:cNvSpPr/>
            <p:nvPr/>
          </p:nvSpPr>
          <p:spPr>
            <a:xfrm>
              <a:off x="1193725" y="440525"/>
              <a:ext cx="143025" cy="17100"/>
            </a:xfrm>
            <a:custGeom>
              <a:avLst/>
              <a:gdLst/>
              <a:ahLst/>
              <a:cxnLst/>
              <a:rect l="l" t="t" r="r" b="b"/>
              <a:pathLst>
                <a:path w="5721" h="684" extrusionOk="0">
                  <a:moveTo>
                    <a:pt x="341" y="0"/>
                  </a:moveTo>
                  <a:cubicBezTo>
                    <a:pt x="154" y="0"/>
                    <a:pt x="1" y="153"/>
                    <a:pt x="1" y="341"/>
                  </a:cubicBezTo>
                  <a:cubicBezTo>
                    <a:pt x="1" y="528"/>
                    <a:pt x="154" y="684"/>
                    <a:pt x="341" y="684"/>
                  </a:cubicBezTo>
                  <a:lnTo>
                    <a:pt x="5380" y="684"/>
                  </a:lnTo>
                  <a:cubicBezTo>
                    <a:pt x="5568" y="684"/>
                    <a:pt x="5721" y="528"/>
                    <a:pt x="5721" y="341"/>
                  </a:cubicBezTo>
                  <a:cubicBezTo>
                    <a:pt x="5721" y="153"/>
                    <a:pt x="5571" y="0"/>
                    <a:pt x="5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" grpId="0" animBg="1"/>
      <p:bldP spid="623" grpId="0" animBg="1"/>
      <p:bldP spid="647" grpId="0"/>
      <p:bldP spid="648" grpId="0"/>
      <p:bldP spid="650" grpId="0"/>
      <p:bldP spid="651" grpId="0"/>
      <p:bldP spid="660" grpId="0"/>
      <p:bldP spid="661" grpId="0"/>
      <p:bldP spid="668" grpId="0" animBg="1"/>
      <p:bldP spid="686" grpId="0" animBg="1"/>
      <p:bldP spid="733" grpId="0"/>
      <p:bldP spid="734" grpId="0"/>
      <p:bldP spid="132" grpId="0" animBg="1"/>
      <p:bldP spid="133" grpId="0" animBg="1"/>
      <p:bldP spid="143" grpId="0"/>
      <p:bldP spid="144" grpId="0"/>
      <p:bldP spid="145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Google Shape;1303;p71"/>
          <p:cNvSpPr/>
          <p:nvPr/>
        </p:nvSpPr>
        <p:spPr>
          <a:xfrm>
            <a:off x="7061900" y="1856600"/>
            <a:ext cx="1846400" cy="3144800"/>
          </a:xfrm>
          <a:prstGeom prst="roundRect">
            <a:avLst>
              <a:gd name="adj" fmla="val 844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04" name="Google Shape;1304;p71"/>
          <p:cNvSpPr txBox="1">
            <a:spLocks noGrp="1"/>
          </p:cNvSpPr>
          <p:nvPr>
            <p:ph type="body" idx="1"/>
          </p:nvPr>
        </p:nvSpPr>
        <p:spPr>
          <a:xfrm>
            <a:off x="3309417" y="3147916"/>
            <a:ext cx="3062433" cy="127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“Lumière sur le Spectre, l’autisme révélé”</a:t>
            </a:r>
            <a:endParaRPr dirty="0"/>
          </a:p>
        </p:txBody>
      </p:sp>
      <p:sp>
        <p:nvSpPr>
          <p:cNvPr id="1305" name="Google Shape;1305;p71"/>
          <p:cNvSpPr txBox="1">
            <a:spLocks noGrp="1"/>
          </p:cNvSpPr>
          <p:nvPr>
            <p:ph type="title"/>
          </p:nvPr>
        </p:nvSpPr>
        <p:spPr>
          <a:xfrm>
            <a:off x="2809195" y="2433284"/>
            <a:ext cx="3562800" cy="71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Podcast</a:t>
            </a:r>
            <a:endParaRPr dirty="0"/>
          </a:p>
        </p:txBody>
      </p:sp>
      <p:pic>
        <p:nvPicPr>
          <p:cNvPr id="1306" name="Google Shape;1306;p71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17" y="2136600"/>
            <a:ext cx="1586966" cy="22881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307" name="Google Shape;1307;p71"/>
          <p:cNvGrpSpPr/>
          <p:nvPr/>
        </p:nvGrpSpPr>
        <p:grpSpPr>
          <a:xfrm>
            <a:off x="9767034" y="4424700"/>
            <a:ext cx="657167" cy="540867"/>
            <a:chOff x="5644200" y="3569325"/>
            <a:chExt cx="492875" cy="405650"/>
          </a:xfrm>
        </p:grpSpPr>
        <p:sp>
          <p:nvSpPr>
            <p:cNvPr id="1308" name="Google Shape;1308;p71"/>
            <p:cNvSpPr/>
            <p:nvPr/>
          </p:nvSpPr>
          <p:spPr>
            <a:xfrm>
              <a:off x="5896875" y="3706300"/>
              <a:ext cx="190175" cy="45175"/>
            </a:xfrm>
            <a:custGeom>
              <a:avLst/>
              <a:gdLst/>
              <a:ahLst/>
              <a:cxnLst/>
              <a:rect l="l" t="t" r="r" b="b"/>
              <a:pathLst>
                <a:path w="7607" h="1807" extrusionOk="0">
                  <a:moveTo>
                    <a:pt x="7233" y="1"/>
                  </a:moveTo>
                  <a:cubicBezTo>
                    <a:pt x="7214" y="1"/>
                    <a:pt x="7193" y="2"/>
                    <a:pt x="7173" y="6"/>
                  </a:cubicBezTo>
                  <a:lnTo>
                    <a:pt x="334" y="1073"/>
                  </a:lnTo>
                  <a:cubicBezTo>
                    <a:pt x="134" y="1073"/>
                    <a:pt x="1" y="1273"/>
                    <a:pt x="34" y="1473"/>
                  </a:cubicBezTo>
                  <a:cubicBezTo>
                    <a:pt x="68" y="1674"/>
                    <a:pt x="201" y="1807"/>
                    <a:pt x="401" y="1807"/>
                  </a:cubicBezTo>
                  <a:lnTo>
                    <a:pt x="468" y="1807"/>
                  </a:lnTo>
                  <a:lnTo>
                    <a:pt x="7306" y="740"/>
                  </a:lnTo>
                  <a:cubicBezTo>
                    <a:pt x="7473" y="706"/>
                    <a:pt x="7606" y="506"/>
                    <a:pt x="7573" y="306"/>
                  </a:cubicBezTo>
                  <a:cubicBezTo>
                    <a:pt x="7543" y="126"/>
                    <a:pt x="7406" y="1"/>
                    <a:pt x="7233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71"/>
            <p:cNvSpPr/>
            <p:nvPr/>
          </p:nvSpPr>
          <p:spPr>
            <a:xfrm>
              <a:off x="5913550" y="3745600"/>
              <a:ext cx="179900" cy="45075"/>
            </a:xfrm>
            <a:custGeom>
              <a:avLst/>
              <a:gdLst/>
              <a:ahLst/>
              <a:cxnLst/>
              <a:rect l="l" t="t" r="r" b="b"/>
              <a:pathLst>
                <a:path w="7196" h="1803" extrusionOk="0">
                  <a:moveTo>
                    <a:pt x="6672" y="0"/>
                  </a:moveTo>
                  <a:cubicBezTo>
                    <a:pt x="6662" y="0"/>
                    <a:pt x="6650" y="1"/>
                    <a:pt x="6639" y="1"/>
                  </a:cubicBezTo>
                  <a:lnTo>
                    <a:pt x="435" y="1069"/>
                  </a:lnTo>
                  <a:cubicBezTo>
                    <a:pt x="1" y="1136"/>
                    <a:pt x="68" y="1769"/>
                    <a:pt x="501" y="1803"/>
                  </a:cubicBezTo>
                  <a:lnTo>
                    <a:pt x="568" y="1803"/>
                  </a:lnTo>
                  <a:lnTo>
                    <a:pt x="6772" y="735"/>
                  </a:lnTo>
                  <a:cubicBezTo>
                    <a:pt x="7196" y="638"/>
                    <a:pt x="7111" y="0"/>
                    <a:pt x="6672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71"/>
            <p:cNvSpPr/>
            <p:nvPr/>
          </p:nvSpPr>
          <p:spPr>
            <a:xfrm>
              <a:off x="5724250" y="3682125"/>
              <a:ext cx="108450" cy="36000"/>
            </a:xfrm>
            <a:custGeom>
              <a:avLst/>
              <a:gdLst/>
              <a:ahLst/>
              <a:cxnLst/>
              <a:rect l="l" t="t" r="r" b="b"/>
              <a:pathLst>
                <a:path w="4338" h="1440" extrusionOk="0">
                  <a:moveTo>
                    <a:pt x="439" y="0"/>
                  </a:moveTo>
                  <a:cubicBezTo>
                    <a:pt x="262" y="0"/>
                    <a:pt x="97" y="126"/>
                    <a:pt x="68" y="306"/>
                  </a:cubicBezTo>
                  <a:cubicBezTo>
                    <a:pt x="1" y="506"/>
                    <a:pt x="134" y="706"/>
                    <a:pt x="334" y="739"/>
                  </a:cubicBezTo>
                  <a:lnTo>
                    <a:pt x="3870" y="1440"/>
                  </a:lnTo>
                  <a:lnTo>
                    <a:pt x="3937" y="1440"/>
                  </a:lnTo>
                  <a:cubicBezTo>
                    <a:pt x="4104" y="1440"/>
                    <a:pt x="4271" y="1340"/>
                    <a:pt x="4304" y="1139"/>
                  </a:cubicBezTo>
                  <a:cubicBezTo>
                    <a:pt x="4337" y="939"/>
                    <a:pt x="4204" y="773"/>
                    <a:pt x="4004" y="706"/>
                  </a:cubicBezTo>
                  <a:lnTo>
                    <a:pt x="501" y="5"/>
                  </a:lnTo>
                  <a:cubicBezTo>
                    <a:pt x="481" y="2"/>
                    <a:pt x="460" y="0"/>
                    <a:pt x="43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71"/>
            <p:cNvSpPr/>
            <p:nvPr/>
          </p:nvSpPr>
          <p:spPr>
            <a:xfrm>
              <a:off x="5721200" y="3736425"/>
              <a:ext cx="98975" cy="25075"/>
            </a:xfrm>
            <a:custGeom>
              <a:avLst/>
              <a:gdLst/>
              <a:ahLst/>
              <a:cxnLst/>
              <a:rect l="l" t="t" r="r" b="b"/>
              <a:pathLst>
                <a:path w="3959" h="1003" extrusionOk="0">
                  <a:moveTo>
                    <a:pt x="491" y="0"/>
                  </a:moveTo>
                  <a:cubicBezTo>
                    <a:pt x="53" y="0"/>
                    <a:pt x="0" y="670"/>
                    <a:pt x="456" y="735"/>
                  </a:cubicBezTo>
                  <a:lnTo>
                    <a:pt x="3525" y="1002"/>
                  </a:lnTo>
                  <a:lnTo>
                    <a:pt x="3559" y="1002"/>
                  </a:lnTo>
                  <a:cubicBezTo>
                    <a:pt x="3759" y="1002"/>
                    <a:pt x="3926" y="869"/>
                    <a:pt x="3926" y="669"/>
                  </a:cubicBezTo>
                  <a:cubicBezTo>
                    <a:pt x="3959" y="469"/>
                    <a:pt x="3792" y="268"/>
                    <a:pt x="3592" y="268"/>
                  </a:cubicBezTo>
                  <a:lnTo>
                    <a:pt x="523" y="2"/>
                  </a:lnTo>
                  <a:cubicBezTo>
                    <a:pt x="512" y="1"/>
                    <a:pt x="502" y="0"/>
                    <a:pt x="491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71"/>
            <p:cNvSpPr/>
            <p:nvPr/>
          </p:nvSpPr>
          <p:spPr>
            <a:xfrm>
              <a:off x="5644200" y="3569325"/>
              <a:ext cx="492875" cy="405650"/>
            </a:xfrm>
            <a:custGeom>
              <a:avLst/>
              <a:gdLst/>
              <a:ahLst/>
              <a:cxnLst/>
              <a:rect l="l" t="t" r="r" b="b"/>
              <a:pathLst>
                <a:path w="19715" h="16226" extrusionOk="0">
                  <a:moveTo>
                    <a:pt x="8920" y="768"/>
                  </a:moveTo>
                  <a:cubicBezTo>
                    <a:pt x="10103" y="768"/>
                    <a:pt x="11258" y="1231"/>
                    <a:pt x="12109" y="2082"/>
                  </a:cubicBezTo>
                  <a:lnTo>
                    <a:pt x="12076" y="2082"/>
                  </a:lnTo>
                  <a:cubicBezTo>
                    <a:pt x="11876" y="2116"/>
                    <a:pt x="11676" y="2182"/>
                    <a:pt x="11509" y="2249"/>
                  </a:cubicBezTo>
                  <a:lnTo>
                    <a:pt x="11409" y="2282"/>
                  </a:lnTo>
                  <a:cubicBezTo>
                    <a:pt x="11242" y="2349"/>
                    <a:pt x="11109" y="2416"/>
                    <a:pt x="10942" y="2516"/>
                  </a:cubicBezTo>
                  <a:lnTo>
                    <a:pt x="10842" y="2549"/>
                  </a:lnTo>
                  <a:cubicBezTo>
                    <a:pt x="10675" y="2616"/>
                    <a:pt x="10508" y="2716"/>
                    <a:pt x="10375" y="2816"/>
                  </a:cubicBezTo>
                  <a:lnTo>
                    <a:pt x="10275" y="2883"/>
                  </a:lnTo>
                  <a:cubicBezTo>
                    <a:pt x="10108" y="2983"/>
                    <a:pt x="9941" y="3083"/>
                    <a:pt x="9808" y="3216"/>
                  </a:cubicBezTo>
                  <a:cubicBezTo>
                    <a:pt x="8073" y="4584"/>
                    <a:pt x="7239" y="6752"/>
                    <a:pt x="7573" y="8920"/>
                  </a:cubicBezTo>
                  <a:cubicBezTo>
                    <a:pt x="7573" y="9054"/>
                    <a:pt x="7606" y="9154"/>
                    <a:pt x="7639" y="9287"/>
                  </a:cubicBezTo>
                  <a:cubicBezTo>
                    <a:pt x="7673" y="9321"/>
                    <a:pt x="7673" y="9354"/>
                    <a:pt x="7673" y="9387"/>
                  </a:cubicBezTo>
                  <a:cubicBezTo>
                    <a:pt x="7706" y="9454"/>
                    <a:pt x="7739" y="9554"/>
                    <a:pt x="7739" y="9621"/>
                  </a:cubicBezTo>
                  <a:lnTo>
                    <a:pt x="7806" y="9754"/>
                  </a:lnTo>
                  <a:cubicBezTo>
                    <a:pt x="7839" y="9821"/>
                    <a:pt x="7873" y="9888"/>
                    <a:pt x="7906" y="9988"/>
                  </a:cubicBezTo>
                  <a:lnTo>
                    <a:pt x="7940" y="10088"/>
                  </a:lnTo>
                  <a:cubicBezTo>
                    <a:pt x="8006" y="10188"/>
                    <a:pt x="8040" y="10288"/>
                    <a:pt x="8106" y="10422"/>
                  </a:cubicBezTo>
                  <a:cubicBezTo>
                    <a:pt x="8106" y="10422"/>
                    <a:pt x="8106" y="10422"/>
                    <a:pt x="8140" y="10455"/>
                  </a:cubicBezTo>
                  <a:cubicBezTo>
                    <a:pt x="8173" y="10555"/>
                    <a:pt x="8240" y="10622"/>
                    <a:pt x="8306" y="10722"/>
                  </a:cubicBezTo>
                  <a:lnTo>
                    <a:pt x="8373" y="10822"/>
                  </a:lnTo>
                  <a:lnTo>
                    <a:pt x="8507" y="11022"/>
                  </a:lnTo>
                  <a:lnTo>
                    <a:pt x="8607" y="11122"/>
                  </a:lnTo>
                  <a:lnTo>
                    <a:pt x="8640" y="11189"/>
                  </a:lnTo>
                  <a:cubicBezTo>
                    <a:pt x="8333" y="11247"/>
                    <a:pt x="8026" y="11274"/>
                    <a:pt x="7719" y="11274"/>
                  </a:cubicBezTo>
                  <a:cubicBezTo>
                    <a:pt x="7325" y="11274"/>
                    <a:pt x="6932" y="11230"/>
                    <a:pt x="6539" y="11155"/>
                  </a:cubicBezTo>
                  <a:cubicBezTo>
                    <a:pt x="6518" y="11152"/>
                    <a:pt x="6498" y="11150"/>
                    <a:pt x="6478" y="11150"/>
                  </a:cubicBezTo>
                  <a:cubicBezTo>
                    <a:pt x="6305" y="11150"/>
                    <a:pt x="6168" y="11276"/>
                    <a:pt x="6138" y="11456"/>
                  </a:cubicBezTo>
                  <a:cubicBezTo>
                    <a:pt x="5938" y="12156"/>
                    <a:pt x="5638" y="12823"/>
                    <a:pt x="5204" y="13424"/>
                  </a:cubicBezTo>
                  <a:lnTo>
                    <a:pt x="5705" y="11356"/>
                  </a:lnTo>
                  <a:cubicBezTo>
                    <a:pt x="5738" y="11155"/>
                    <a:pt x="5605" y="10955"/>
                    <a:pt x="5404" y="10889"/>
                  </a:cubicBezTo>
                  <a:cubicBezTo>
                    <a:pt x="4137" y="10622"/>
                    <a:pt x="2969" y="9988"/>
                    <a:pt x="2069" y="9054"/>
                  </a:cubicBezTo>
                  <a:cubicBezTo>
                    <a:pt x="1201" y="8120"/>
                    <a:pt x="801" y="6852"/>
                    <a:pt x="935" y="5618"/>
                  </a:cubicBezTo>
                  <a:cubicBezTo>
                    <a:pt x="1201" y="4451"/>
                    <a:pt x="1869" y="3417"/>
                    <a:pt x="2803" y="2683"/>
                  </a:cubicBezTo>
                  <a:cubicBezTo>
                    <a:pt x="3737" y="1915"/>
                    <a:pt x="4837" y="1382"/>
                    <a:pt x="6005" y="1115"/>
                  </a:cubicBezTo>
                  <a:cubicBezTo>
                    <a:pt x="6839" y="915"/>
                    <a:pt x="7706" y="781"/>
                    <a:pt x="8573" y="781"/>
                  </a:cubicBezTo>
                  <a:cubicBezTo>
                    <a:pt x="8689" y="772"/>
                    <a:pt x="8805" y="768"/>
                    <a:pt x="8920" y="768"/>
                  </a:cubicBezTo>
                  <a:close/>
                  <a:moveTo>
                    <a:pt x="14177" y="2516"/>
                  </a:moveTo>
                  <a:cubicBezTo>
                    <a:pt x="14945" y="2516"/>
                    <a:pt x="15678" y="2649"/>
                    <a:pt x="16379" y="2916"/>
                  </a:cubicBezTo>
                  <a:cubicBezTo>
                    <a:pt x="17780" y="3450"/>
                    <a:pt x="18747" y="4784"/>
                    <a:pt x="18847" y="6285"/>
                  </a:cubicBezTo>
                  <a:cubicBezTo>
                    <a:pt x="18947" y="7820"/>
                    <a:pt x="18380" y="9287"/>
                    <a:pt x="17280" y="10321"/>
                  </a:cubicBezTo>
                  <a:cubicBezTo>
                    <a:pt x="16145" y="11389"/>
                    <a:pt x="14711" y="12056"/>
                    <a:pt x="13177" y="12223"/>
                  </a:cubicBezTo>
                  <a:cubicBezTo>
                    <a:pt x="13010" y="12256"/>
                    <a:pt x="12876" y="12390"/>
                    <a:pt x="12876" y="12556"/>
                  </a:cubicBezTo>
                  <a:lnTo>
                    <a:pt x="12710" y="14291"/>
                  </a:lnTo>
                  <a:cubicBezTo>
                    <a:pt x="12543" y="13757"/>
                    <a:pt x="12443" y="13190"/>
                    <a:pt x="12409" y="12623"/>
                  </a:cubicBezTo>
                  <a:cubicBezTo>
                    <a:pt x="12409" y="12423"/>
                    <a:pt x="12276" y="12290"/>
                    <a:pt x="12076" y="12290"/>
                  </a:cubicBezTo>
                  <a:cubicBezTo>
                    <a:pt x="11142" y="12189"/>
                    <a:pt x="10275" y="11789"/>
                    <a:pt x="9607" y="11155"/>
                  </a:cubicBezTo>
                  <a:cubicBezTo>
                    <a:pt x="8940" y="10522"/>
                    <a:pt x="8473" y="9688"/>
                    <a:pt x="8306" y="8787"/>
                  </a:cubicBezTo>
                  <a:cubicBezTo>
                    <a:pt x="8006" y="6886"/>
                    <a:pt x="8774" y="4984"/>
                    <a:pt x="10275" y="3783"/>
                  </a:cubicBezTo>
                  <a:cubicBezTo>
                    <a:pt x="10375" y="3717"/>
                    <a:pt x="10441" y="3683"/>
                    <a:pt x="10541" y="3583"/>
                  </a:cubicBezTo>
                  <a:cubicBezTo>
                    <a:pt x="10675" y="3517"/>
                    <a:pt x="10775" y="3450"/>
                    <a:pt x="10908" y="3350"/>
                  </a:cubicBezTo>
                  <a:cubicBezTo>
                    <a:pt x="11542" y="3016"/>
                    <a:pt x="12209" y="2749"/>
                    <a:pt x="12910" y="2616"/>
                  </a:cubicBezTo>
                  <a:cubicBezTo>
                    <a:pt x="13310" y="2549"/>
                    <a:pt x="13744" y="2516"/>
                    <a:pt x="14177" y="2516"/>
                  </a:cubicBezTo>
                  <a:close/>
                  <a:moveTo>
                    <a:pt x="8514" y="1"/>
                  </a:moveTo>
                  <a:cubicBezTo>
                    <a:pt x="7565" y="1"/>
                    <a:pt x="6604" y="140"/>
                    <a:pt x="5805" y="348"/>
                  </a:cubicBezTo>
                  <a:cubicBezTo>
                    <a:pt x="4537" y="681"/>
                    <a:pt x="3336" y="1282"/>
                    <a:pt x="2336" y="2116"/>
                  </a:cubicBezTo>
                  <a:cubicBezTo>
                    <a:pt x="1235" y="2950"/>
                    <a:pt x="501" y="4150"/>
                    <a:pt x="201" y="5485"/>
                  </a:cubicBezTo>
                  <a:cubicBezTo>
                    <a:pt x="1" y="6986"/>
                    <a:pt x="501" y="8453"/>
                    <a:pt x="1535" y="9554"/>
                  </a:cubicBezTo>
                  <a:cubicBezTo>
                    <a:pt x="2436" y="10522"/>
                    <a:pt x="3603" y="11189"/>
                    <a:pt x="4871" y="11522"/>
                  </a:cubicBezTo>
                  <a:lnTo>
                    <a:pt x="4137" y="14691"/>
                  </a:lnTo>
                  <a:cubicBezTo>
                    <a:pt x="4103" y="14858"/>
                    <a:pt x="4170" y="15025"/>
                    <a:pt x="4304" y="15125"/>
                  </a:cubicBezTo>
                  <a:cubicBezTo>
                    <a:pt x="4370" y="15125"/>
                    <a:pt x="4437" y="15158"/>
                    <a:pt x="4504" y="15158"/>
                  </a:cubicBezTo>
                  <a:cubicBezTo>
                    <a:pt x="4570" y="15158"/>
                    <a:pt x="4671" y="15125"/>
                    <a:pt x="4737" y="15058"/>
                  </a:cubicBezTo>
                  <a:cubicBezTo>
                    <a:pt x="5671" y="14224"/>
                    <a:pt x="6372" y="13157"/>
                    <a:pt x="6739" y="11989"/>
                  </a:cubicBezTo>
                  <a:cubicBezTo>
                    <a:pt x="6997" y="12020"/>
                    <a:pt x="7258" y="12035"/>
                    <a:pt x="7520" y="12035"/>
                  </a:cubicBezTo>
                  <a:cubicBezTo>
                    <a:pt x="8103" y="12035"/>
                    <a:pt x="8688" y="11961"/>
                    <a:pt x="9241" y="11823"/>
                  </a:cubicBezTo>
                  <a:cubicBezTo>
                    <a:pt x="9941" y="12423"/>
                    <a:pt x="10775" y="12823"/>
                    <a:pt x="11676" y="12990"/>
                  </a:cubicBezTo>
                  <a:cubicBezTo>
                    <a:pt x="11809" y="14057"/>
                    <a:pt x="12109" y="15092"/>
                    <a:pt x="12576" y="16026"/>
                  </a:cubicBezTo>
                  <a:cubicBezTo>
                    <a:pt x="12643" y="16159"/>
                    <a:pt x="12776" y="16226"/>
                    <a:pt x="12943" y="16226"/>
                  </a:cubicBezTo>
                  <a:lnTo>
                    <a:pt x="13010" y="16226"/>
                  </a:lnTo>
                  <a:cubicBezTo>
                    <a:pt x="13177" y="16192"/>
                    <a:pt x="13277" y="16059"/>
                    <a:pt x="13310" y="15892"/>
                  </a:cubicBezTo>
                  <a:lnTo>
                    <a:pt x="13577" y="12923"/>
                  </a:lnTo>
                  <a:cubicBezTo>
                    <a:pt x="15145" y="12656"/>
                    <a:pt x="16612" y="11956"/>
                    <a:pt x="17780" y="10855"/>
                  </a:cubicBezTo>
                  <a:cubicBezTo>
                    <a:pt x="19048" y="9654"/>
                    <a:pt x="19715" y="7953"/>
                    <a:pt x="19581" y="6219"/>
                  </a:cubicBezTo>
                  <a:cubicBezTo>
                    <a:pt x="19481" y="4417"/>
                    <a:pt x="18347" y="2849"/>
                    <a:pt x="16646" y="2216"/>
                  </a:cubicBezTo>
                  <a:cubicBezTo>
                    <a:pt x="15855" y="1899"/>
                    <a:pt x="15019" y="1736"/>
                    <a:pt x="14178" y="1736"/>
                  </a:cubicBezTo>
                  <a:cubicBezTo>
                    <a:pt x="13777" y="1736"/>
                    <a:pt x="13375" y="1773"/>
                    <a:pt x="12977" y="1849"/>
                  </a:cubicBezTo>
                  <a:cubicBezTo>
                    <a:pt x="12510" y="1315"/>
                    <a:pt x="11976" y="915"/>
                    <a:pt x="11342" y="581"/>
                  </a:cubicBezTo>
                  <a:cubicBezTo>
                    <a:pt x="10561" y="164"/>
                    <a:pt x="9544" y="1"/>
                    <a:pt x="8514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3" name="Google Shape;1313;p71"/>
          <p:cNvGrpSpPr/>
          <p:nvPr/>
        </p:nvGrpSpPr>
        <p:grpSpPr>
          <a:xfrm>
            <a:off x="2703385" y="1674000"/>
            <a:ext cx="606033" cy="632000"/>
            <a:chOff x="3760350" y="3201600"/>
            <a:chExt cx="454525" cy="474000"/>
          </a:xfrm>
        </p:grpSpPr>
        <p:sp>
          <p:nvSpPr>
            <p:cNvPr id="1314" name="Google Shape;1314;p71"/>
            <p:cNvSpPr/>
            <p:nvPr/>
          </p:nvSpPr>
          <p:spPr>
            <a:xfrm>
              <a:off x="3881275" y="3554575"/>
              <a:ext cx="74250" cy="78500"/>
            </a:xfrm>
            <a:custGeom>
              <a:avLst/>
              <a:gdLst/>
              <a:ahLst/>
              <a:cxnLst/>
              <a:rect l="l" t="t" r="r" b="b"/>
              <a:pathLst>
                <a:path w="2970" h="3140" extrusionOk="0">
                  <a:moveTo>
                    <a:pt x="1568" y="771"/>
                  </a:moveTo>
                  <a:cubicBezTo>
                    <a:pt x="1668" y="771"/>
                    <a:pt x="1735" y="804"/>
                    <a:pt x="1802" y="871"/>
                  </a:cubicBezTo>
                  <a:cubicBezTo>
                    <a:pt x="2069" y="1204"/>
                    <a:pt x="2135" y="1638"/>
                    <a:pt x="2002" y="2038"/>
                  </a:cubicBezTo>
                  <a:cubicBezTo>
                    <a:pt x="1935" y="2172"/>
                    <a:pt x="1835" y="2305"/>
                    <a:pt x="1668" y="2339"/>
                  </a:cubicBezTo>
                  <a:cubicBezTo>
                    <a:pt x="1593" y="2369"/>
                    <a:pt x="1518" y="2385"/>
                    <a:pt x="1443" y="2385"/>
                  </a:cubicBezTo>
                  <a:cubicBezTo>
                    <a:pt x="1352" y="2385"/>
                    <a:pt x="1260" y="2360"/>
                    <a:pt x="1168" y="2305"/>
                  </a:cubicBezTo>
                  <a:cubicBezTo>
                    <a:pt x="935" y="2172"/>
                    <a:pt x="768" y="1938"/>
                    <a:pt x="801" y="1638"/>
                  </a:cubicBezTo>
                  <a:cubicBezTo>
                    <a:pt x="801" y="1305"/>
                    <a:pt x="1001" y="971"/>
                    <a:pt x="1335" y="804"/>
                  </a:cubicBezTo>
                  <a:cubicBezTo>
                    <a:pt x="1402" y="771"/>
                    <a:pt x="1468" y="771"/>
                    <a:pt x="1568" y="771"/>
                  </a:cubicBezTo>
                  <a:close/>
                  <a:moveTo>
                    <a:pt x="1537" y="1"/>
                  </a:moveTo>
                  <a:cubicBezTo>
                    <a:pt x="1354" y="1"/>
                    <a:pt x="1170" y="46"/>
                    <a:pt x="1001" y="137"/>
                  </a:cubicBezTo>
                  <a:cubicBezTo>
                    <a:pt x="434" y="404"/>
                    <a:pt x="67" y="1004"/>
                    <a:pt x="34" y="1638"/>
                  </a:cubicBezTo>
                  <a:cubicBezTo>
                    <a:pt x="1" y="2205"/>
                    <a:pt x="301" y="2739"/>
                    <a:pt x="801" y="3006"/>
                  </a:cubicBezTo>
                  <a:cubicBezTo>
                    <a:pt x="1001" y="3106"/>
                    <a:pt x="1235" y="3139"/>
                    <a:pt x="1435" y="3139"/>
                  </a:cubicBezTo>
                  <a:cubicBezTo>
                    <a:pt x="1602" y="3139"/>
                    <a:pt x="1768" y="3106"/>
                    <a:pt x="1935" y="3072"/>
                  </a:cubicBezTo>
                  <a:cubicBezTo>
                    <a:pt x="2269" y="2939"/>
                    <a:pt x="2569" y="2672"/>
                    <a:pt x="2702" y="2339"/>
                  </a:cubicBezTo>
                  <a:cubicBezTo>
                    <a:pt x="2969" y="1671"/>
                    <a:pt x="2836" y="871"/>
                    <a:pt x="2336" y="337"/>
                  </a:cubicBezTo>
                  <a:cubicBezTo>
                    <a:pt x="2111" y="113"/>
                    <a:pt x="1825" y="1"/>
                    <a:pt x="1537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71"/>
            <p:cNvSpPr/>
            <p:nvPr/>
          </p:nvSpPr>
          <p:spPr>
            <a:xfrm>
              <a:off x="3760350" y="3201600"/>
              <a:ext cx="454525" cy="474000"/>
            </a:xfrm>
            <a:custGeom>
              <a:avLst/>
              <a:gdLst/>
              <a:ahLst/>
              <a:cxnLst/>
              <a:rect l="l" t="t" r="r" b="b"/>
              <a:pathLst>
                <a:path w="18181" h="18960" extrusionOk="0">
                  <a:moveTo>
                    <a:pt x="10346" y="721"/>
                  </a:moveTo>
                  <a:cubicBezTo>
                    <a:pt x="10514" y="721"/>
                    <a:pt x="10684" y="762"/>
                    <a:pt x="10842" y="846"/>
                  </a:cubicBezTo>
                  <a:cubicBezTo>
                    <a:pt x="11109" y="1147"/>
                    <a:pt x="11309" y="1514"/>
                    <a:pt x="11342" y="1947"/>
                  </a:cubicBezTo>
                  <a:cubicBezTo>
                    <a:pt x="11576" y="2981"/>
                    <a:pt x="11709" y="4049"/>
                    <a:pt x="11709" y="5083"/>
                  </a:cubicBezTo>
                  <a:cubicBezTo>
                    <a:pt x="11709" y="5317"/>
                    <a:pt x="11891" y="5470"/>
                    <a:pt x="12091" y="5470"/>
                  </a:cubicBezTo>
                  <a:cubicBezTo>
                    <a:pt x="12176" y="5470"/>
                    <a:pt x="12264" y="5442"/>
                    <a:pt x="12343" y="5383"/>
                  </a:cubicBezTo>
                  <a:cubicBezTo>
                    <a:pt x="12810" y="4916"/>
                    <a:pt x="13444" y="4616"/>
                    <a:pt x="14111" y="4482"/>
                  </a:cubicBezTo>
                  <a:cubicBezTo>
                    <a:pt x="14207" y="4467"/>
                    <a:pt x="14304" y="4460"/>
                    <a:pt x="14400" y="4460"/>
                  </a:cubicBezTo>
                  <a:cubicBezTo>
                    <a:pt x="14933" y="4460"/>
                    <a:pt x="15444" y="4692"/>
                    <a:pt x="15812" y="5116"/>
                  </a:cubicBezTo>
                  <a:cubicBezTo>
                    <a:pt x="16179" y="5550"/>
                    <a:pt x="16179" y="6217"/>
                    <a:pt x="15812" y="6684"/>
                  </a:cubicBezTo>
                  <a:cubicBezTo>
                    <a:pt x="15712" y="6784"/>
                    <a:pt x="15679" y="6951"/>
                    <a:pt x="15745" y="7084"/>
                  </a:cubicBezTo>
                  <a:cubicBezTo>
                    <a:pt x="15812" y="7218"/>
                    <a:pt x="15945" y="7318"/>
                    <a:pt x="16079" y="7318"/>
                  </a:cubicBezTo>
                  <a:cubicBezTo>
                    <a:pt x="16546" y="7318"/>
                    <a:pt x="16946" y="7651"/>
                    <a:pt x="17046" y="8085"/>
                  </a:cubicBezTo>
                  <a:cubicBezTo>
                    <a:pt x="17080" y="8552"/>
                    <a:pt x="16846" y="8986"/>
                    <a:pt x="16412" y="9152"/>
                  </a:cubicBezTo>
                  <a:cubicBezTo>
                    <a:pt x="16246" y="9219"/>
                    <a:pt x="16146" y="9353"/>
                    <a:pt x="16146" y="9553"/>
                  </a:cubicBezTo>
                  <a:cubicBezTo>
                    <a:pt x="16179" y="9719"/>
                    <a:pt x="16312" y="9853"/>
                    <a:pt x="16479" y="9886"/>
                  </a:cubicBezTo>
                  <a:cubicBezTo>
                    <a:pt x="16679" y="9920"/>
                    <a:pt x="16879" y="10053"/>
                    <a:pt x="16980" y="10253"/>
                  </a:cubicBezTo>
                  <a:lnTo>
                    <a:pt x="16980" y="10220"/>
                  </a:lnTo>
                  <a:cubicBezTo>
                    <a:pt x="17180" y="10520"/>
                    <a:pt x="17246" y="10854"/>
                    <a:pt x="17180" y="11221"/>
                  </a:cubicBezTo>
                  <a:cubicBezTo>
                    <a:pt x="16946" y="11854"/>
                    <a:pt x="16513" y="12388"/>
                    <a:pt x="15912" y="12722"/>
                  </a:cubicBezTo>
                  <a:cubicBezTo>
                    <a:pt x="14673" y="13537"/>
                    <a:pt x="13216" y="13970"/>
                    <a:pt x="11738" y="13970"/>
                  </a:cubicBezTo>
                  <a:cubicBezTo>
                    <a:pt x="11584" y="13970"/>
                    <a:pt x="11430" y="13965"/>
                    <a:pt x="11275" y="13956"/>
                  </a:cubicBezTo>
                  <a:cubicBezTo>
                    <a:pt x="10608" y="11921"/>
                    <a:pt x="9808" y="9953"/>
                    <a:pt x="8840" y="8052"/>
                  </a:cubicBezTo>
                  <a:cubicBezTo>
                    <a:pt x="9341" y="7685"/>
                    <a:pt x="9708" y="7118"/>
                    <a:pt x="9774" y="6450"/>
                  </a:cubicBezTo>
                  <a:cubicBezTo>
                    <a:pt x="9874" y="5783"/>
                    <a:pt x="9808" y="5049"/>
                    <a:pt x="9574" y="4416"/>
                  </a:cubicBezTo>
                  <a:lnTo>
                    <a:pt x="9474" y="4049"/>
                  </a:lnTo>
                  <a:cubicBezTo>
                    <a:pt x="9307" y="3582"/>
                    <a:pt x="9207" y="3081"/>
                    <a:pt x="9174" y="2614"/>
                  </a:cubicBezTo>
                  <a:cubicBezTo>
                    <a:pt x="9074" y="2047"/>
                    <a:pt x="9241" y="1514"/>
                    <a:pt x="9574" y="1080"/>
                  </a:cubicBezTo>
                  <a:cubicBezTo>
                    <a:pt x="9765" y="846"/>
                    <a:pt x="10051" y="721"/>
                    <a:pt x="10346" y="721"/>
                  </a:cubicBezTo>
                  <a:close/>
                  <a:moveTo>
                    <a:pt x="7773" y="7718"/>
                  </a:moveTo>
                  <a:cubicBezTo>
                    <a:pt x="8974" y="9920"/>
                    <a:pt x="9941" y="12221"/>
                    <a:pt x="10708" y="14623"/>
                  </a:cubicBezTo>
                  <a:lnTo>
                    <a:pt x="10008" y="15057"/>
                  </a:lnTo>
                  <a:lnTo>
                    <a:pt x="10008" y="15023"/>
                  </a:lnTo>
                  <a:cubicBezTo>
                    <a:pt x="9374" y="13455"/>
                    <a:pt x="8640" y="11921"/>
                    <a:pt x="7773" y="10453"/>
                  </a:cubicBezTo>
                  <a:cubicBezTo>
                    <a:pt x="7373" y="9719"/>
                    <a:pt x="6939" y="9019"/>
                    <a:pt x="6505" y="8352"/>
                  </a:cubicBezTo>
                  <a:lnTo>
                    <a:pt x="7773" y="7718"/>
                  </a:lnTo>
                  <a:close/>
                  <a:moveTo>
                    <a:pt x="5138" y="7952"/>
                  </a:moveTo>
                  <a:cubicBezTo>
                    <a:pt x="5338" y="7952"/>
                    <a:pt x="5438" y="8118"/>
                    <a:pt x="5705" y="8552"/>
                  </a:cubicBezTo>
                  <a:lnTo>
                    <a:pt x="5805" y="8685"/>
                  </a:lnTo>
                  <a:cubicBezTo>
                    <a:pt x="6272" y="9353"/>
                    <a:pt x="6739" y="10086"/>
                    <a:pt x="7139" y="10820"/>
                  </a:cubicBezTo>
                  <a:cubicBezTo>
                    <a:pt x="7973" y="12255"/>
                    <a:pt x="8707" y="13756"/>
                    <a:pt x="9307" y="15323"/>
                  </a:cubicBezTo>
                  <a:cubicBezTo>
                    <a:pt x="9441" y="15524"/>
                    <a:pt x="9508" y="15757"/>
                    <a:pt x="9474" y="16024"/>
                  </a:cubicBezTo>
                  <a:cubicBezTo>
                    <a:pt x="9407" y="16324"/>
                    <a:pt x="9041" y="16524"/>
                    <a:pt x="8607" y="16691"/>
                  </a:cubicBezTo>
                  <a:lnTo>
                    <a:pt x="5371" y="18025"/>
                  </a:lnTo>
                  <a:cubicBezTo>
                    <a:pt x="5166" y="18139"/>
                    <a:pt x="4945" y="18191"/>
                    <a:pt x="4720" y="18191"/>
                  </a:cubicBezTo>
                  <a:cubicBezTo>
                    <a:pt x="4615" y="18191"/>
                    <a:pt x="4510" y="18180"/>
                    <a:pt x="4404" y="18159"/>
                  </a:cubicBezTo>
                  <a:cubicBezTo>
                    <a:pt x="4170" y="18059"/>
                    <a:pt x="4004" y="17759"/>
                    <a:pt x="3837" y="17425"/>
                  </a:cubicBezTo>
                  <a:lnTo>
                    <a:pt x="1335" y="11854"/>
                  </a:lnTo>
                  <a:cubicBezTo>
                    <a:pt x="1102" y="11354"/>
                    <a:pt x="868" y="10720"/>
                    <a:pt x="1102" y="10320"/>
                  </a:cubicBezTo>
                  <a:cubicBezTo>
                    <a:pt x="1302" y="10020"/>
                    <a:pt x="1569" y="9786"/>
                    <a:pt x="1902" y="9653"/>
                  </a:cubicBezTo>
                  <a:lnTo>
                    <a:pt x="2836" y="9152"/>
                  </a:lnTo>
                  <a:lnTo>
                    <a:pt x="4737" y="8118"/>
                  </a:lnTo>
                  <a:cubicBezTo>
                    <a:pt x="4838" y="8018"/>
                    <a:pt x="5004" y="7985"/>
                    <a:pt x="5138" y="7952"/>
                  </a:cubicBezTo>
                  <a:close/>
                  <a:moveTo>
                    <a:pt x="10296" y="1"/>
                  </a:moveTo>
                  <a:cubicBezTo>
                    <a:pt x="9816" y="1"/>
                    <a:pt x="9346" y="201"/>
                    <a:pt x="9007" y="580"/>
                  </a:cubicBezTo>
                  <a:cubicBezTo>
                    <a:pt x="8507" y="1180"/>
                    <a:pt x="8273" y="1914"/>
                    <a:pt x="8373" y="2681"/>
                  </a:cubicBezTo>
                  <a:cubicBezTo>
                    <a:pt x="8440" y="3215"/>
                    <a:pt x="8540" y="3749"/>
                    <a:pt x="8707" y="4282"/>
                  </a:cubicBezTo>
                  <a:cubicBezTo>
                    <a:pt x="8740" y="4416"/>
                    <a:pt x="8774" y="4516"/>
                    <a:pt x="8807" y="4616"/>
                  </a:cubicBezTo>
                  <a:cubicBezTo>
                    <a:pt x="9007" y="5183"/>
                    <a:pt x="9074" y="5783"/>
                    <a:pt x="9007" y="6384"/>
                  </a:cubicBezTo>
                  <a:cubicBezTo>
                    <a:pt x="8974" y="6784"/>
                    <a:pt x="8740" y="7151"/>
                    <a:pt x="8440" y="7418"/>
                  </a:cubicBezTo>
                  <a:lnTo>
                    <a:pt x="8240" y="7051"/>
                  </a:lnTo>
                  <a:cubicBezTo>
                    <a:pt x="8172" y="6938"/>
                    <a:pt x="8058" y="6870"/>
                    <a:pt x="7939" y="6870"/>
                  </a:cubicBezTo>
                  <a:cubicBezTo>
                    <a:pt x="7883" y="6870"/>
                    <a:pt x="7826" y="6885"/>
                    <a:pt x="7773" y="6917"/>
                  </a:cubicBezTo>
                  <a:lnTo>
                    <a:pt x="6072" y="7751"/>
                  </a:lnTo>
                  <a:cubicBezTo>
                    <a:pt x="5834" y="7449"/>
                    <a:pt x="5555" y="7217"/>
                    <a:pt x="5144" y="7217"/>
                  </a:cubicBezTo>
                  <a:cubicBezTo>
                    <a:pt x="4919" y="7217"/>
                    <a:pt x="4655" y="7286"/>
                    <a:pt x="4337" y="7451"/>
                  </a:cubicBezTo>
                  <a:lnTo>
                    <a:pt x="2469" y="8485"/>
                  </a:lnTo>
                  <a:lnTo>
                    <a:pt x="1535" y="9019"/>
                  </a:lnTo>
                  <a:cubicBezTo>
                    <a:pt x="1068" y="9219"/>
                    <a:pt x="701" y="9553"/>
                    <a:pt x="434" y="9953"/>
                  </a:cubicBezTo>
                  <a:cubicBezTo>
                    <a:pt x="1" y="10754"/>
                    <a:pt x="401" y="11688"/>
                    <a:pt x="635" y="12188"/>
                  </a:cubicBezTo>
                  <a:lnTo>
                    <a:pt x="3136" y="17725"/>
                  </a:lnTo>
                  <a:cubicBezTo>
                    <a:pt x="3303" y="18226"/>
                    <a:pt x="3637" y="18626"/>
                    <a:pt x="4104" y="18859"/>
                  </a:cubicBezTo>
                  <a:cubicBezTo>
                    <a:pt x="4270" y="18926"/>
                    <a:pt x="4437" y="18959"/>
                    <a:pt x="4604" y="18959"/>
                  </a:cubicBezTo>
                  <a:cubicBezTo>
                    <a:pt x="4971" y="18959"/>
                    <a:pt x="5305" y="18859"/>
                    <a:pt x="5638" y="18726"/>
                  </a:cubicBezTo>
                  <a:lnTo>
                    <a:pt x="8874" y="17392"/>
                  </a:lnTo>
                  <a:cubicBezTo>
                    <a:pt x="9274" y="17225"/>
                    <a:pt x="10008" y="16925"/>
                    <a:pt x="10208" y="16191"/>
                  </a:cubicBezTo>
                  <a:cubicBezTo>
                    <a:pt x="10208" y="16091"/>
                    <a:pt x="10241" y="15957"/>
                    <a:pt x="10241" y="15824"/>
                  </a:cubicBezTo>
                  <a:lnTo>
                    <a:pt x="11342" y="15123"/>
                  </a:lnTo>
                  <a:cubicBezTo>
                    <a:pt x="11476" y="15023"/>
                    <a:pt x="11542" y="14856"/>
                    <a:pt x="11509" y="14690"/>
                  </a:cubicBezTo>
                  <a:lnTo>
                    <a:pt x="11776" y="14690"/>
                  </a:lnTo>
                  <a:cubicBezTo>
                    <a:pt x="13410" y="14690"/>
                    <a:pt x="14978" y="14223"/>
                    <a:pt x="16312" y="13355"/>
                  </a:cubicBezTo>
                  <a:cubicBezTo>
                    <a:pt x="17213" y="12755"/>
                    <a:pt x="17713" y="12121"/>
                    <a:pt x="17914" y="11387"/>
                  </a:cubicBezTo>
                  <a:cubicBezTo>
                    <a:pt x="18014" y="10854"/>
                    <a:pt x="17914" y="10287"/>
                    <a:pt x="17613" y="9820"/>
                  </a:cubicBezTo>
                  <a:cubicBezTo>
                    <a:pt x="17513" y="9686"/>
                    <a:pt x="17413" y="9586"/>
                    <a:pt x="17280" y="9486"/>
                  </a:cubicBezTo>
                  <a:cubicBezTo>
                    <a:pt x="18180" y="8619"/>
                    <a:pt x="17847" y="7118"/>
                    <a:pt x="16679" y="6684"/>
                  </a:cubicBezTo>
                  <a:cubicBezTo>
                    <a:pt x="16946" y="6017"/>
                    <a:pt x="16846" y="5216"/>
                    <a:pt x="16379" y="4649"/>
                  </a:cubicBezTo>
                  <a:cubicBezTo>
                    <a:pt x="15895" y="4079"/>
                    <a:pt x="15167" y="3753"/>
                    <a:pt x="14404" y="3753"/>
                  </a:cubicBezTo>
                  <a:cubicBezTo>
                    <a:pt x="14274" y="3753"/>
                    <a:pt x="14142" y="3762"/>
                    <a:pt x="14011" y="3782"/>
                  </a:cubicBezTo>
                  <a:cubicBezTo>
                    <a:pt x="13444" y="3849"/>
                    <a:pt x="12910" y="4049"/>
                    <a:pt x="12410" y="4382"/>
                  </a:cubicBezTo>
                  <a:cubicBezTo>
                    <a:pt x="12376" y="3515"/>
                    <a:pt x="12276" y="2648"/>
                    <a:pt x="12076" y="1814"/>
                  </a:cubicBezTo>
                  <a:cubicBezTo>
                    <a:pt x="12009" y="1213"/>
                    <a:pt x="11709" y="646"/>
                    <a:pt x="11242" y="279"/>
                  </a:cubicBezTo>
                  <a:cubicBezTo>
                    <a:pt x="10947" y="91"/>
                    <a:pt x="10619" y="1"/>
                    <a:pt x="10296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6" name="Google Shape;1316;p71"/>
          <p:cNvGrpSpPr/>
          <p:nvPr/>
        </p:nvGrpSpPr>
        <p:grpSpPr>
          <a:xfrm>
            <a:off x="2071880" y="5765600"/>
            <a:ext cx="8048243" cy="476371"/>
            <a:chOff x="1553910" y="4324200"/>
            <a:chExt cx="6036182" cy="357278"/>
          </a:xfrm>
        </p:grpSpPr>
        <p:pic>
          <p:nvPicPr>
            <p:cNvPr id="1317" name="Google Shape;1317;p7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8" name="Google Shape;1318;p7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77697" y="4324200"/>
              <a:ext cx="878380" cy="243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9" name="Google Shape;1319;p7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8990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0" name="Google Shape;1320;p7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9483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1" name="Google Shape;1321;p71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22" name="Google Shape;1322;p71"/>
          <p:cNvSpPr/>
          <p:nvPr/>
        </p:nvSpPr>
        <p:spPr>
          <a:xfrm>
            <a:off x="1982667" y="42328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23" name="Google Shape;1323;p71"/>
          <p:cNvSpPr/>
          <p:nvPr/>
        </p:nvSpPr>
        <p:spPr>
          <a:xfrm>
            <a:off x="2399117" y="52343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4" name="Google Shape;1324;p71"/>
          <p:cNvSpPr/>
          <p:nvPr/>
        </p:nvSpPr>
        <p:spPr>
          <a:xfrm>
            <a:off x="10393084" y="14125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5" name="Google Shape;1325;p71"/>
          <p:cNvSpPr/>
          <p:nvPr/>
        </p:nvSpPr>
        <p:spPr>
          <a:xfrm>
            <a:off x="9507600" y="21366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26" name="Google Shape;1326;p71"/>
          <p:cNvSpPr/>
          <p:nvPr/>
        </p:nvSpPr>
        <p:spPr>
          <a:xfrm>
            <a:off x="9954584" y="31477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7" name="Google Shape;1327;p71"/>
          <p:cNvSpPr/>
          <p:nvPr/>
        </p:nvSpPr>
        <p:spPr>
          <a:xfrm>
            <a:off x="10866100" y="56358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72"/>
          <p:cNvSpPr txBox="1">
            <a:spLocks noGrp="1"/>
          </p:cNvSpPr>
          <p:nvPr>
            <p:ph type="title"/>
          </p:nvPr>
        </p:nvSpPr>
        <p:spPr>
          <a:xfrm>
            <a:off x="2526200" y="820933"/>
            <a:ext cx="7139600" cy="1128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Merci</a:t>
            </a:r>
            <a:r>
              <a:rPr lang="en" dirty="0"/>
              <a:t>!</a:t>
            </a:r>
            <a:endParaRPr dirty="0"/>
          </a:p>
        </p:txBody>
      </p:sp>
      <p:sp>
        <p:nvSpPr>
          <p:cNvPr id="1333" name="Google Shape;1333;p72"/>
          <p:cNvSpPr txBox="1">
            <a:spLocks noGrp="1"/>
          </p:cNvSpPr>
          <p:nvPr>
            <p:ph type="subTitle" idx="1"/>
          </p:nvPr>
        </p:nvSpPr>
        <p:spPr>
          <a:xfrm>
            <a:off x="2526200" y="1948933"/>
            <a:ext cx="7139600" cy="1699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fr-FR" sz="3200" dirty="0">
                <a:latin typeface="Kirang Haerang"/>
                <a:ea typeface="Kirang Haerang"/>
                <a:cs typeface="Kirang Haerang"/>
                <a:sym typeface="Kirang Haerang"/>
              </a:rPr>
              <a:t>Des </a:t>
            </a:r>
            <a:r>
              <a:rPr lang="en" sz="3200" dirty="0">
                <a:latin typeface="Kirang Haerang"/>
                <a:ea typeface="Kirang Haerang"/>
                <a:cs typeface="Kirang Haerang"/>
                <a:sym typeface="Kirang Haerang"/>
              </a:rPr>
              <a:t>questions?</a:t>
            </a:r>
            <a:endParaRPr sz="3200" dirty="0">
              <a:latin typeface="Kirang Haerang"/>
              <a:ea typeface="Kirang Haerang"/>
              <a:cs typeface="Kirang Haerang"/>
              <a:sym typeface="Kirang Haerang"/>
            </a:endParaRPr>
          </a:p>
          <a:p>
            <a:pPr marL="0" indent="0">
              <a:spcBef>
                <a:spcPts val="1600"/>
              </a:spcBef>
              <a:buClr>
                <a:schemeClr val="lt1"/>
              </a:buClr>
              <a:buSzPts val="1100"/>
            </a:pPr>
            <a:r>
              <a:rPr lang="fr-FR" dirty="0">
                <a:solidFill>
                  <a:schemeClr val="dk2"/>
                </a:solidFill>
              </a:rPr>
              <a:t>https:/c3rp.fr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1335" name="Google Shape;1335;p72"/>
          <p:cNvGrpSpPr/>
          <p:nvPr/>
        </p:nvGrpSpPr>
        <p:grpSpPr>
          <a:xfrm>
            <a:off x="2071880" y="5765600"/>
            <a:ext cx="8048243" cy="476371"/>
            <a:chOff x="1553910" y="4324200"/>
            <a:chExt cx="6036182" cy="357278"/>
          </a:xfrm>
        </p:grpSpPr>
        <p:pic>
          <p:nvPicPr>
            <p:cNvPr id="1336" name="Google Shape;1336;p7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53910" y="4571303"/>
              <a:ext cx="6036182" cy="11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7" name="Google Shape;1337;p7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77697" y="4324200"/>
              <a:ext cx="878380" cy="243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8" name="Google Shape;1338;p7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990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9" name="Google Shape;1339;p7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948399" y="4451468"/>
              <a:ext cx="964425" cy="118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0" name="Google Shape;1340;p7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997699" y="4453260"/>
              <a:ext cx="964425" cy="1147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1" name="Google Shape;1341;p72"/>
          <p:cNvSpPr/>
          <p:nvPr/>
        </p:nvSpPr>
        <p:spPr>
          <a:xfrm>
            <a:off x="4688240" y="4002184"/>
            <a:ext cx="330397" cy="330763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342" name="Google Shape;1342;p72"/>
          <p:cNvGrpSpPr/>
          <p:nvPr/>
        </p:nvGrpSpPr>
        <p:grpSpPr>
          <a:xfrm>
            <a:off x="7062397" y="4002218"/>
            <a:ext cx="330737" cy="330372"/>
            <a:chOff x="3303268" y="3817349"/>
            <a:chExt cx="346056" cy="345674"/>
          </a:xfrm>
        </p:grpSpPr>
        <p:sp>
          <p:nvSpPr>
            <p:cNvPr id="1343" name="Google Shape;1343;p72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72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72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72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47" name="Google Shape;1347;p72"/>
          <p:cNvGrpSpPr/>
          <p:nvPr/>
        </p:nvGrpSpPr>
        <p:grpSpPr>
          <a:xfrm>
            <a:off x="5436884" y="4002218"/>
            <a:ext cx="330737" cy="330372"/>
            <a:chOff x="3752358" y="3817349"/>
            <a:chExt cx="346056" cy="345674"/>
          </a:xfrm>
        </p:grpSpPr>
        <p:sp>
          <p:nvSpPr>
            <p:cNvPr id="1348" name="Google Shape;1348;p72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72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72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72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72"/>
          <p:cNvGrpSpPr/>
          <p:nvPr/>
        </p:nvGrpSpPr>
        <p:grpSpPr>
          <a:xfrm>
            <a:off x="6214247" y="4002182"/>
            <a:ext cx="330707" cy="330372"/>
            <a:chOff x="4201447" y="3817349"/>
            <a:chExt cx="346024" cy="345674"/>
          </a:xfrm>
        </p:grpSpPr>
        <p:sp>
          <p:nvSpPr>
            <p:cNvPr id="1353" name="Google Shape;1353;p72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72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72"/>
          <p:cNvSpPr/>
          <p:nvPr/>
        </p:nvSpPr>
        <p:spPr>
          <a:xfrm>
            <a:off x="4622464" y="3935494"/>
            <a:ext cx="461949" cy="464049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6" name="Google Shape;1356;p72"/>
          <p:cNvSpPr/>
          <p:nvPr/>
        </p:nvSpPr>
        <p:spPr>
          <a:xfrm>
            <a:off x="5381230" y="3935492"/>
            <a:ext cx="461887" cy="464136"/>
          </a:xfrm>
          <a:custGeom>
            <a:avLst/>
            <a:gdLst/>
            <a:ahLst/>
            <a:cxnLst/>
            <a:rect l="l" t="t" r="r" b="b"/>
            <a:pathLst>
              <a:path w="29351" h="24860" extrusionOk="0">
                <a:moveTo>
                  <a:pt x="20641" y="381"/>
                </a:moveTo>
                <a:cubicBezTo>
                  <a:pt x="14095" y="381"/>
                  <a:pt x="6232" y="1507"/>
                  <a:pt x="1972" y="6477"/>
                </a:cubicBezTo>
                <a:cubicBezTo>
                  <a:pt x="-1360" y="10364"/>
                  <a:pt x="-56" y="18440"/>
                  <a:pt x="3877" y="21717"/>
                </a:cubicBezTo>
                <a:cubicBezTo>
                  <a:pt x="10183" y="26972"/>
                  <a:pt x="24189" y="25415"/>
                  <a:pt x="28261" y="18288"/>
                </a:cubicBezTo>
                <a:cubicBezTo>
                  <a:pt x="31588" y="12466"/>
                  <a:pt x="26585" y="0"/>
                  <a:pt x="19879" y="0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7" name="Google Shape;1357;p72"/>
          <p:cNvSpPr/>
          <p:nvPr/>
        </p:nvSpPr>
        <p:spPr>
          <a:xfrm rot="6032223">
            <a:off x="6130769" y="3934552"/>
            <a:ext cx="498124" cy="465891"/>
          </a:xfrm>
          <a:custGeom>
            <a:avLst/>
            <a:gdLst/>
            <a:ahLst/>
            <a:cxnLst/>
            <a:rect l="l" t="t" r="r" b="b"/>
            <a:pathLst>
              <a:path w="34724" h="32477" extrusionOk="0">
                <a:moveTo>
                  <a:pt x="28609" y="477"/>
                </a:moveTo>
                <a:cubicBezTo>
                  <a:pt x="19986" y="477"/>
                  <a:pt x="9179" y="-1429"/>
                  <a:pt x="3082" y="4668"/>
                </a:cubicBezTo>
                <a:cubicBezTo>
                  <a:pt x="-3135" y="10885"/>
                  <a:pt x="1001" y="25301"/>
                  <a:pt x="8035" y="30576"/>
                </a:cubicBezTo>
                <a:cubicBezTo>
                  <a:pt x="14751" y="35613"/>
                  <a:pt x="27001" y="29672"/>
                  <a:pt x="32038" y="22956"/>
                </a:cubicBezTo>
                <a:cubicBezTo>
                  <a:pt x="36435" y="17093"/>
                  <a:pt x="35164" y="4516"/>
                  <a:pt x="28609" y="1239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8" name="Google Shape;1358;p72"/>
          <p:cNvSpPr/>
          <p:nvPr/>
        </p:nvSpPr>
        <p:spPr>
          <a:xfrm rot="1629880">
            <a:off x="6996957" y="3935479"/>
            <a:ext cx="461931" cy="464040"/>
          </a:xfrm>
          <a:custGeom>
            <a:avLst/>
            <a:gdLst/>
            <a:ahLst/>
            <a:cxnLst/>
            <a:rect l="l" t="t" r="r" b="b"/>
            <a:pathLst>
              <a:path w="21476" h="21577" extrusionOk="0">
                <a:moveTo>
                  <a:pt x="16134" y="362"/>
                </a:moveTo>
                <a:cubicBezTo>
                  <a:pt x="11452" y="362"/>
                  <a:pt x="5142" y="-1085"/>
                  <a:pt x="2268" y="2611"/>
                </a:cubicBezTo>
                <a:cubicBezTo>
                  <a:pt x="-1452" y="7394"/>
                  <a:pt x="-305" y="17482"/>
                  <a:pt x="4891" y="20599"/>
                </a:cubicBezTo>
                <a:cubicBezTo>
                  <a:pt x="9568" y="23404"/>
                  <a:pt x="17450" y="19654"/>
                  <a:pt x="20256" y="14978"/>
                </a:cubicBezTo>
                <a:cubicBezTo>
                  <a:pt x="22879" y="10607"/>
                  <a:pt x="20856" y="362"/>
                  <a:pt x="15759" y="362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9" name="Google Shape;1359;p72"/>
          <p:cNvSpPr/>
          <p:nvPr/>
        </p:nvSpPr>
        <p:spPr>
          <a:xfrm>
            <a:off x="4404733" y="1948934"/>
            <a:ext cx="3710659" cy="146865"/>
          </a:xfrm>
          <a:custGeom>
            <a:avLst/>
            <a:gdLst/>
            <a:ahLst/>
            <a:cxnLst/>
            <a:rect l="l" t="t" r="r" b="b"/>
            <a:pathLst>
              <a:path w="87385" h="9141" extrusionOk="0">
                <a:moveTo>
                  <a:pt x="20575" y="6371"/>
                </a:moveTo>
                <a:cubicBezTo>
                  <a:pt x="37565" y="6371"/>
                  <a:pt x="54555" y="6371"/>
                  <a:pt x="71545" y="6371"/>
                </a:cubicBezTo>
                <a:cubicBezTo>
                  <a:pt x="73669" y="6371"/>
                  <a:pt x="67298" y="6371"/>
                  <a:pt x="65174" y="6371"/>
                </a:cubicBezTo>
                <a:cubicBezTo>
                  <a:pt x="57033" y="6371"/>
                  <a:pt x="48891" y="6371"/>
                  <a:pt x="40750" y="6371"/>
                </a:cubicBezTo>
                <a:cubicBezTo>
                  <a:pt x="27388" y="6371"/>
                  <a:pt x="14026" y="6371"/>
                  <a:pt x="664" y="6371"/>
                </a:cubicBezTo>
                <a:cubicBezTo>
                  <a:pt x="0" y="6371"/>
                  <a:pt x="1328" y="6371"/>
                  <a:pt x="1992" y="6371"/>
                </a:cubicBezTo>
                <a:cubicBezTo>
                  <a:pt x="6328" y="6371"/>
                  <a:pt x="10664" y="6371"/>
                  <a:pt x="15000" y="6371"/>
                </a:cubicBezTo>
                <a:cubicBezTo>
                  <a:pt x="26592" y="6371"/>
                  <a:pt x="38193" y="5925"/>
                  <a:pt x="49776" y="6371"/>
                </a:cubicBezTo>
                <a:cubicBezTo>
                  <a:pt x="54748" y="6562"/>
                  <a:pt x="59695" y="7178"/>
                  <a:pt x="64643" y="7699"/>
                </a:cubicBezTo>
                <a:cubicBezTo>
                  <a:pt x="67306" y="7979"/>
                  <a:pt x="75258" y="9141"/>
                  <a:pt x="72607" y="8761"/>
                </a:cubicBezTo>
                <a:cubicBezTo>
                  <a:pt x="58406" y="6728"/>
                  <a:pt x="44124" y="5302"/>
                  <a:pt x="29866" y="3717"/>
                </a:cubicBezTo>
                <a:cubicBezTo>
                  <a:pt x="24781" y="3152"/>
                  <a:pt x="17496" y="3020"/>
                  <a:pt x="16858" y="2655"/>
                </a:cubicBezTo>
                <a:cubicBezTo>
                  <a:pt x="15655" y="1967"/>
                  <a:pt x="18144" y="2076"/>
                  <a:pt x="19513" y="1858"/>
                </a:cubicBezTo>
                <a:cubicBezTo>
                  <a:pt x="26251" y="786"/>
                  <a:pt x="33132" y="869"/>
                  <a:pt x="39954" y="797"/>
                </a:cubicBezTo>
                <a:cubicBezTo>
                  <a:pt x="55353" y="635"/>
                  <a:pt x="70746" y="0"/>
                  <a:pt x="86146" y="0"/>
                </a:cubicBezTo>
                <a:cubicBezTo>
                  <a:pt x="87385" y="0"/>
                  <a:pt x="83668" y="0"/>
                  <a:pt x="82429" y="0"/>
                </a:cubicBezTo>
                <a:cubicBezTo>
                  <a:pt x="77385" y="0"/>
                  <a:pt x="77385" y="0"/>
                  <a:pt x="72341" y="0"/>
                </a:cubicBezTo>
                <a:cubicBezTo>
                  <a:pt x="56678" y="0"/>
                  <a:pt x="41016" y="0"/>
                  <a:pt x="25353" y="0"/>
                </a:cubicBezTo>
              </a:path>
            </a:pathLst>
          </a:custGeom>
          <a:noFill/>
          <a:ln w="19050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0" name="Google Shape;1360;p72"/>
          <p:cNvSpPr/>
          <p:nvPr/>
        </p:nvSpPr>
        <p:spPr>
          <a:xfrm>
            <a:off x="3182333" y="4399633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61" name="Google Shape;1361;p72"/>
          <p:cNvSpPr/>
          <p:nvPr/>
        </p:nvSpPr>
        <p:spPr>
          <a:xfrm>
            <a:off x="1764851" y="53433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2" name="Google Shape;1362;p72"/>
          <p:cNvSpPr/>
          <p:nvPr/>
        </p:nvSpPr>
        <p:spPr>
          <a:xfrm>
            <a:off x="2002717" y="20389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3" name="Google Shape;1363;p72"/>
          <p:cNvSpPr/>
          <p:nvPr/>
        </p:nvSpPr>
        <p:spPr>
          <a:xfrm>
            <a:off x="2904833" y="1569100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64" name="Google Shape;1364;p72"/>
          <p:cNvSpPr/>
          <p:nvPr/>
        </p:nvSpPr>
        <p:spPr>
          <a:xfrm>
            <a:off x="8553584" y="3251303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5" name="Google Shape;1365;p72"/>
          <p:cNvSpPr/>
          <p:nvPr/>
        </p:nvSpPr>
        <p:spPr>
          <a:xfrm>
            <a:off x="10364667" y="1639167"/>
            <a:ext cx="89200" cy="892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66" name="Google Shape;1366;p72"/>
          <p:cNvSpPr/>
          <p:nvPr/>
        </p:nvSpPr>
        <p:spPr>
          <a:xfrm>
            <a:off x="9426417" y="1464070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7" name="Google Shape;1367;p72"/>
          <p:cNvSpPr/>
          <p:nvPr/>
        </p:nvSpPr>
        <p:spPr>
          <a:xfrm>
            <a:off x="10742584" y="4914736"/>
            <a:ext cx="110595" cy="100557"/>
          </a:xfrm>
          <a:custGeom>
            <a:avLst/>
            <a:gdLst/>
            <a:ahLst/>
            <a:cxnLst/>
            <a:rect l="l" t="t" r="r" b="b"/>
            <a:pathLst>
              <a:path w="8351" h="7595" extrusionOk="0">
                <a:moveTo>
                  <a:pt x="2326" y="525"/>
                </a:moveTo>
                <a:cubicBezTo>
                  <a:pt x="1382" y="2413"/>
                  <a:pt x="4285" y="7329"/>
                  <a:pt x="5777" y="5835"/>
                </a:cubicBezTo>
                <a:cubicBezTo>
                  <a:pt x="6509" y="5102"/>
                  <a:pt x="2986" y="3745"/>
                  <a:pt x="2857" y="4773"/>
                </a:cubicBezTo>
                <a:cubicBezTo>
                  <a:pt x="2683" y="6161"/>
                  <a:pt x="6154" y="8553"/>
                  <a:pt x="6308" y="7162"/>
                </a:cubicBezTo>
                <a:cubicBezTo>
                  <a:pt x="6474" y="5667"/>
                  <a:pt x="5148" y="2024"/>
                  <a:pt x="4185" y="3180"/>
                </a:cubicBezTo>
                <a:cubicBezTo>
                  <a:pt x="3728" y="3728"/>
                  <a:pt x="5833" y="4924"/>
                  <a:pt x="6043" y="4242"/>
                </a:cubicBezTo>
                <a:cubicBezTo>
                  <a:pt x="6422" y="3010"/>
                  <a:pt x="6270" y="525"/>
                  <a:pt x="4981" y="525"/>
                </a:cubicBezTo>
                <a:cubicBezTo>
                  <a:pt x="2963" y="525"/>
                  <a:pt x="-917" y="2563"/>
                  <a:pt x="202" y="4242"/>
                </a:cubicBezTo>
                <a:cubicBezTo>
                  <a:pt x="1807" y="6650"/>
                  <a:pt x="9462" y="3379"/>
                  <a:pt x="8167" y="791"/>
                </a:cubicBezTo>
                <a:cubicBezTo>
                  <a:pt x="6904" y="-1734"/>
                  <a:pt x="313" y="2565"/>
                  <a:pt x="999" y="530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368" name="Google Shape;1368;p72"/>
          <p:cNvGrpSpPr/>
          <p:nvPr/>
        </p:nvGrpSpPr>
        <p:grpSpPr>
          <a:xfrm>
            <a:off x="9257688" y="3428987"/>
            <a:ext cx="862437" cy="650419"/>
            <a:chOff x="3936325" y="1542800"/>
            <a:chExt cx="994050" cy="749675"/>
          </a:xfrm>
        </p:grpSpPr>
        <p:sp>
          <p:nvSpPr>
            <p:cNvPr id="1369" name="Google Shape;1369;p72"/>
            <p:cNvSpPr/>
            <p:nvPr/>
          </p:nvSpPr>
          <p:spPr>
            <a:xfrm>
              <a:off x="3936325" y="1542800"/>
              <a:ext cx="994050" cy="749675"/>
            </a:xfrm>
            <a:custGeom>
              <a:avLst/>
              <a:gdLst/>
              <a:ahLst/>
              <a:cxnLst/>
              <a:rect l="l" t="t" r="r" b="b"/>
              <a:pathLst>
                <a:path w="39762" h="29987" extrusionOk="0">
                  <a:moveTo>
                    <a:pt x="11480" y="4863"/>
                  </a:moveTo>
                  <a:cubicBezTo>
                    <a:pt x="12017" y="4863"/>
                    <a:pt x="12546" y="5019"/>
                    <a:pt x="13009" y="5321"/>
                  </a:cubicBezTo>
                  <a:cubicBezTo>
                    <a:pt x="13576" y="5721"/>
                    <a:pt x="13910" y="6422"/>
                    <a:pt x="13843" y="7122"/>
                  </a:cubicBezTo>
                  <a:cubicBezTo>
                    <a:pt x="12342" y="6755"/>
                    <a:pt x="10841" y="6422"/>
                    <a:pt x="9340" y="6088"/>
                  </a:cubicBezTo>
                  <a:lnTo>
                    <a:pt x="8840" y="5988"/>
                  </a:lnTo>
                  <a:cubicBezTo>
                    <a:pt x="9373" y="5488"/>
                    <a:pt x="10041" y="5154"/>
                    <a:pt x="10774" y="4954"/>
                  </a:cubicBezTo>
                  <a:cubicBezTo>
                    <a:pt x="11008" y="4893"/>
                    <a:pt x="11245" y="4863"/>
                    <a:pt x="11480" y="4863"/>
                  </a:cubicBezTo>
                  <a:close/>
                  <a:moveTo>
                    <a:pt x="30916" y="2777"/>
                  </a:moveTo>
                  <a:cubicBezTo>
                    <a:pt x="31264" y="2777"/>
                    <a:pt x="31594" y="2837"/>
                    <a:pt x="31923" y="2919"/>
                  </a:cubicBezTo>
                  <a:cubicBezTo>
                    <a:pt x="33758" y="3353"/>
                    <a:pt x="35559" y="3920"/>
                    <a:pt x="37327" y="4587"/>
                  </a:cubicBezTo>
                  <a:cubicBezTo>
                    <a:pt x="37760" y="4720"/>
                    <a:pt x="38161" y="4921"/>
                    <a:pt x="38494" y="5187"/>
                  </a:cubicBezTo>
                  <a:cubicBezTo>
                    <a:pt x="38794" y="5421"/>
                    <a:pt x="38961" y="5754"/>
                    <a:pt x="38995" y="6121"/>
                  </a:cubicBezTo>
                  <a:cubicBezTo>
                    <a:pt x="38961" y="6655"/>
                    <a:pt x="38361" y="7055"/>
                    <a:pt x="37827" y="7122"/>
                  </a:cubicBezTo>
                  <a:cubicBezTo>
                    <a:pt x="37760" y="7125"/>
                    <a:pt x="37693" y="7127"/>
                    <a:pt x="37626" y="7127"/>
                  </a:cubicBezTo>
                  <a:cubicBezTo>
                    <a:pt x="37032" y="7127"/>
                    <a:pt x="36462" y="6995"/>
                    <a:pt x="35892" y="6755"/>
                  </a:cubicBezTo>
                  <a:lnTo>
                    <a:pt x="32557" y="5588"/>
                  </a:lnTo>
                  <a:cubicBezTo>
                    <a:pt x="32123" y="5388"/>
                    <a:pt x="31623" y="5321"/>
                    <a:pt x="31156" y="5321"/>
                  </a:cubicBezTo>
                  <a:cubicBezTo>
                    <a:pt x="31156" y="5287"/>
                    <a:pt x="31122" y="5221"/>
                    <a:pt x="31089" y="5187"/>
                  </a:cubicBezTo>
                  <a:cubicBezTo>
                    <a:pt x="30589" y="4487"/>
                    <a:pt x="30455" y="3586"/>
                    <a:pt x="30689" y="2786"/>
                  </a:cubicBezTo>
                  <a:cubicBezTo>
                    <a:pt x="30766" y="2780"/>
                    <a:pt x="30841" y="2777"/>
                    <a:pt x="30916" y="2777"/>
                  </a:cubicBezTo>
                  <a:close/>
                  <a:moveTo>
                    <a:pt x="3114" y="5679"/>
                  </a:moveTo>
                  <a:cubicBezTo>
                    <a:pt x="3143" y="5679"/>
                    <a:pt x="3173" y="5682"/>
                    <a:pt x="3202" y="5688"/>
                  </a:cubicBezTo>
                  <a:cubicBezTo>
                    <a:pt x="3369" y="5688"/>
                    <a:pt x="3536" y="5688"/>
                    <a:pt x="3703" y="5721"/>
                  </a:cubicBezTo>
                  <a:lnTo>
                    <a:pt x="5237" y="6021"/>
                  </a:lnTo>
                  <a:lnTo>
                    <a:pt x="5204" y="7856"/>
                  </a:lnTo>
                  <a:cubicBezTo>
                    <a:pt x="4337" y="7689"/>
                    <a:pt x="3503" y="7556"/>
                    <a:pt x="2669" y="7389"/>
                  </a:cubicBezTo>
                  <a:lnTo>
                    <a:pt x="2669" y="6388"/>
                  </a:lnTo>
                  <a:lnTo>
                    <a:pt x="2635" y="6388"/>
                  </a:lnTo>
                  <a:cubicBezTo>
                    <a:pt x="2635" y="6188"/>
                    <a:pt x="2669" y="5988"/>
                    <a:pt x="2769" y="5821"/>
                  </a:cubicBezTo>
                  <a:cubicBezTo>
                    <a:pt x="2851" y="5739"/>
                    <a:pt x="2979" y="5679"/>
                    <a:pt x="3114" y="5679"/>
                  </a:cubicBezTo>
                  <a:close/>
                  <a:moveTo>
                    <a:pt x="13643" y="1185"/>
                  </a:moveTo>
                  <a:cubicBezTo>
                    <a:pt x="14977" y="3353"/>
                    <a:pt x="16145" y="5588"/>
                    <a:pt x="17146" y="7923"/>
                  </a:cubicBezTo>
                  <a:lnTo>
                    <a:pt x="14611" y="7289"/>
                  </a:lnTo>
                  <a:cubicBezTo>
                    <a:pt x="14744" y="6288"/>
                    <a:pt x="14277" y="5287"/>
                    <a:pt x="13443" y="4720"/>
                  </a:cubicBezTo>
                  <a:cubicBezTo>
                    <a:pt x="12852" y="4319"/>
                    <a:pt x="12161" y="4118"/>
                    <a:pt x="11465" y="4118"/>
                  </a:cubicBezTo>
                  <a:cubicBezTo>
                    <a:pt x="11178" y="4118"/>
                    <a:pt x="10890" y="4152"/>
                    <a:pt x="10608" y="4220"/>
                  </a:cubicBezTo>
                  <a:cubicBezTo>
                    <a:pt x="9674" y="4487"/>
                    <a:pt x="8840" y="4954"/>
                    <a:pt x="8139" y="5621"/>
                  </a:cubicBezTo>
                  <a:cubicBezTo>
                    <a:pt x="8073" y="5688"/>
                    <a:pt x="8039" y="5754"/>
                    <a:pt x="8039" y="5821"/>
                  </a:cubicBezTo>
                  <a:cubicBezTo>
                    <a:pt x="7139" y="5654"/>
                    <a:pt x="6271" y="5488"/>
                    <a:pt x="5404" y="5287"/>
                  </a:cubicBezTo>
                  <a:lnTo>
                    <a:pt x="13643" y="1185"/>
                  </a:lnTo>
                  <a:close/>
                  <a:moveTo>
                    <a:pt x="20948" y="851"/>
                  </a:moveTo>
                  <a:lnTo>
                    <a:pt x="22683" y="1718"/>
                  </a:lnTo>
                  <a:cubicBezTo>
                    <a:pt x="21982" y="2852"/>
                    <a:pt x="21349" y="3820"/>
                    <a:pt x="20648" y="4921"/>
                  </a:cubicBezTo>
                  <a:cubicBezTo>
                    <a:pt x="19948" y="6021"/>
                    <a:pt x="19247" y="7122"/>
                    <a:pt x="18513" y="8256"/>
                  </a:cubicBezTo>
                  <a:lnTo>
                    <a:pt x="18046" y="8156"/>
                  </a:lnTo>
                  <a:cubicBezTo>
                    <a:pt x="18046" y="8123"/>
                    <a:pt x="18046" y="8089"/>
                    <a:pt x="18013" y="8056"/>
                  </a:cubicBezTo>
                  <a:cubicBezTo>
                    <a:pt x="17679" y="7256"/>
                    <a:pt x="17279" y="6455"/>
                    <a:pt x="16912" y="5621"/>
                  </a:cubicBezTo>
                  <a:lnTo>
                    <a:pt x="20948" y="851"/>
                  </a:lnTo>
                  <a:close/>
                  <a:moveTo>
                    <a:pt x="5971" y="6188"/>
                  </a:moveTo>
                  <a:cubicBezTo>
                    <a:pt x="7038" y="6388"/>
                    <a:pt x="8106" y="6622"/>
                    <a:pt x="9207" y="6855"/>
                  </a:cubicBezTo>
                  <a:lnTo>
                    <a:pt x="9974" y="7022"/>
                  </a:lnTo>
                  <a:cubicBezTo>
                    <a:pt x="9907" y="7622"/>
                    <a:pt x="9840" y="8190"/>
                    <a:pt x="9774" y="8790"/>
                  </a:cubicBezTo>
                  <a:cubicBezTo>
                    <a:pt x="8473" y="8523"/>
                    <a:pt x="7205" y="8256"/>
                    <a:pt x="5938" y="8023"/>
                  </a:cubicBezTo>
                  <a:lnTo>
                    <a:pt x="5971" y="6188"/>
                  </a:lnTo>
                  <a:close/>
                  <a:moveTo>
                    <a:pt x="23350" y="2085"/>
                  </a:moveTo>
                  <a:lnTo>
                    <a:pt x="25785" y="3319"/>
                  </a:lnTo>
                  <a:lnTo>
                    <a:pt x="21682" y="9090"/>
                  </a:lnTo>
                  <a:cubicBezTo>
                    <a:pt x="20882" y="8890"/>
                    <a:pt x="20081" y="8657"/>
                    <a:pt x="19281" y="8456"/>
                  </a:cubicBezTo>
                  <a:cubicBezTo>
                    <a:pt x="19981" y="7389"/>
                    <a:pt x="20581" y="6388"/>
                    <a:pt x="21282" y="5321"/>
                  </a:cubicBezTo>
                  <a:cubicBezTo>
                    <a:pt x="21949" y="4253"/>
                    <a:pt x="22650" y="3186"/>
                    <a:pt x="23350" y="2085"/>
                  </a:cubicBezTo>
                  <a:close/>
                  <a:moveTo>
                    <a:pt x="10708" y="7155"/>
                  </a:moveTo>
                  <a:cubicBezTo>
                    <a:pt x="12142" y="7489"/>
                    <a:pt x="13543" y="7823"/>
                    <a:pt x="14977" y="8156"/>
                  </a:cubicBezTo>
                  <a:lnTo>
                    <a:pt x="14544" y="9824"/>
                  </a:lnTo>
                  <a:cubicBezTo>
                    <a:pt x="13210" y="9524"/>
                    <a:pt x="11842" y="9224"/>
                    <a:pt x="10508" y="8923"/>
                  </a:cubicBezTo>
                  <a:cubicBezTo>
                    <a:pt x="10574" y="8356"/>
                    <a:pt x="10641" y="7756"/>
                    <a:pt x="10708" y="7155"/>
                  </a:cubicBezTo>
                  <a:close/>
                  <a:moveTo>
                    <a:pt x="23450" y="7856"/>
                  </a:moveTo>
                  <a:cubicBezTo>
                    <a:pt x="23884" y="8156"/>
                    <a:pt x="24251" y="8490"/>
                    <a:pt x="24584" y="8857"/>
                  </a:cubicBezTo>
                  <a:cubicBezTo>
                    <a:pt x="24851" y="9157"/>
                    <a:pt x="25018" y="9557"/>
                    <a:pt x="25085" y="9957"/>
                  </a:cubicBezTo>
                  <a:cubicBezTo>
                    <a:pt x="24851" y="9891"/>
                    <a:pt x="24651" y="9857"/>
                    <a:pt x="24384" y="9824"/>
                  </a:cubicBezTo>
                  <a:cubicBezTo>
                    <a:pt x="24151" y="9757"/>
                    <a:pt x="23917" y="9724"/>
                    <a:pt x="23784" y="9691"/>
                  </a:cubicBezTo>
                  <a:lnTo>
                    <a:pt x="22416" y="9290"/>
                  </a:lnTo>
                  <a:lnTo>
                    <a:pt x="23450" y="7856"/>
                  </a:lnTo>
                  <a:close/>
                  <a:moveTo>
                    <a:pt x="2635" y="8156"/>
                  </a:moveTo>
                  <a:lnTo>
                    <a:pt x="5170" y="8623"/>
                  </a:lnTo>
                  <a:lnTo>
                    <a:pt x="5137" y="10758"/>
                  </a:lnTo>
                  <a:lnTo>
                    <a:pt x="2635" y="10091"/>
                  </a:lnTo>
                  <a:lnTo>
                    <a:pt x="2635" y="8156"/>
                  </a:lnTo>
                  <a:close/>
                  <a:moveTo>
                    <a:pt x="29888" y="3219"/>
                  </a:moveTo>
                  <a:lnTo>
                    <a:pt x="29888" y="3219"/>
                  </a:lnTo>
                  <a:cubicBezTo>
                    <a:pt x="29821" y="3953"/>
                    <a:pt x="29955" y="4687"/>
                    <a:pt x="30322" y="5321"/>
                  </a:cubicBezTo>
                  <a:cubicBezTo>
                    <a:pt x="30322" y="5421"/>
                    <a:pt x="30355" y="5554"/>
                    <a:pt x="30422" y="5621"/>
                  </a:cubicBezTo>
                  <a:lnTo>
                    <a:pt x="30388" y="5621"/>
                  </a:lnTo>
                  <a:cubicBezTo>
                    <a:pt x="30088" y="5855"/>
                    <a:pt x="29821" y="6155"/>
                    <a:pt x="29655" y="6522"/>
                  </a:cubicBezTo>
                  <a:lnTo>
                    <a:pt x="26953" y="10758"/>
                  </a:lnTo>
                  <a:cubicBezTo>
                    <a:pt x="26819" y="10658"/>
                    <a:pt x="26686" y="10558"/>
                    <a:pt x="26552" y="10458"/>
                  </a:cubicBezTo>
                  <a:lnTo>
                    <a:pt x="29321" y="4187"/>
                  </a:lnTo>
                  <a:cubicBezTo>
                    <a:pt x="29454" y="3853"/>
                    <a:pt x="29655" y="3520"/>
                    <a:pt x="29888" y="3219"/>
                  </a:cubicBezTo>
                  <a:close/>
                  <a:moveTo>
                    <a:pt x="15711" y="8323"/>
                  </a:moveTo>
                  <a:cubicBezTo>
                    <a:pt x="16745" y="8590"/>
                    <a:pt x="17779" y="8823"/>
                    <a:pt x="18814" y="9124"/>
                  </a:cubicBezTo>
                  <a:lnTo>
                    <a:pt x="19948" y="9424"/>
                  </a:lnTo>
                  <a:lnTo>
                    <a:pt x="19347" y="11025"/>
                  </a:lnTo>
                  <a:cubicBezTo>
                    <a:pt x="17980" y="10658"/>
                    <a:pt x="16645" y="10324"/>
                    <a:pt x="15278" y="10024"/>
                  </a:cubicBezTo>
                  <a:lnTo>
                    <a:pt x="15711" y="8356"/>
                  </a:lnTo>
                  <a:lnTo>
                    <a:pt x="15711" y="8323"/>
                  </a:lnTo>
                  <a:close/>
                  <a:moveTo>
                    <a:pt x="5904" y="8757"/>
                  </a:moveTo>
                  <a:cubicBezTo>
                    <a:pt x="7172" y="8990"/>
                    <a:pt x="8439" y="9257"/>
                    <a:pt x="9674" y="9524"/>
                  </a:cubicBezTo>
                  <a:cubicBezTo>
                    <a:pt x="9607" y="10324"/>
                    <a:pt x="9507" y="11125"/>
                    <a:pt x="9407" y="11892"/>
                  </a:cubicBezTo>
                  <a:lnTo>
                    <a:pt x="5871" y="10958"/>
                  </a:lnTo>
                  <a:lnTo>
                    <a:pt x="5904" y="8757"/>
                  </a:lnTo>
                  <a:close/>
                  <a:moveTo>
                    <a:pt x="20682" y="9591"/>
                  </a:moveTo>
                  <a:cubicBezTo>
                    <a:pt x="21649" y="9857"/>
                    <a:pt x="22616" y="10124"/>
                    <a:pt x="23584" y="10391"/>
                  </a:cubicBezTo>
                  <a:cubicBezTo>
                    <a:pt x="23750" y="10458"/>
                    <a:pt x="23984" y="10491"/>
                    <a:pt x="24217" y="10525"/>
                  </a:cubicBezTo>
                  <a:lnTo>
                    <a:pt x="23450" y="12059"/>
                  </a:lnTo>
                  <a:cubicBezTo>
                    <a:pt x="22349" y="11759"/>
                    <a:pt x="21182" y="11459"/>
                    <a:pt x="20081" y="11192"/>
                  </a:cubicBezTo>
                  <a:lnTo>
                    <a:pt x="20682" y="9591"/>
                  </a:lnTo>
                  <a:close/>
                  <a:moveTo>
                    <a:pt x="24985" y="10691"/>
                  </a:moveTo>
                  <a:cubicBezTo>
                    <a:pt x="25652" y="10858"/>
                    <a:pt x="26386" y="11092"/>
                    <a:pt x="26552" y="11459"/>
                  </a:cubicBezTo>
                  <a:cubicBezTo>
                    <a:pt x="26552" y="11559"/>
                    <a:pt x="26586" y="11625"/>
                    <a:pt x="26619" y="11692"/>
                  </a:cubicBezTo>
                  <a:lnTo>
                    <a:pt x="26586" y="11692"/>
                  </a:lnTo>
                  <a:cubicBezTo>
                    <a:pt x="26552" y="12059"/>
                    <a:pt x="26452" y="12393"/>
                    <a:pt x="26252" y="12726"/>
                  </a:cubicBezTo>
                  <a:lnTo>
                    <a:pt x="26219" y="12826"/>
                  </a:lnTo>
                  <a:cubicBezTo>
                    <a:pt x="25552" y="12659"/>
                    <a:pt x="24885" y="12459"/>
                    <a:pt x="24217" y="12292"/>
                  </a:cubicBezTo>
                  <a:lnTo>
                    <a:pt x="24985" y="10691"/>
                  </a:lnTo>
                  <a:close/>
                  <a:moveTo>
                    <a:pt x="10408" y="9691"/>
                  </a:moveTo>
                  <a:cubicBezTo>
                    <a:pt x="11742" y="9957"/>
                    <a:pt x="13043" y="10258"/>
                    <a:pt x="14344" y="10558"/>
                  </a:cubicBezTo>
                  <a:lnTo>
                    <a:pt x="13677" y="13060"/>
                  </a:lnTo>
                  <a:lnTo>
                    <a:pt x="10141" y="12092"/>
                  </a:lnTo>
                  <a:cubicBezTo>
                    <a:pt x="10241" y="11292"/>
                    <a:pt x="10307" y="10491"/>
                    <a:pt x="10408" y="9691"/>
                  </a:cubicBezTo>
                  <a:close/>
                  <a:moveTo>
                    <a:pt x="2602" y="10858"/>
                  </a:moveTo>
                  <a:lnTo>
                    <a:pt x="5104" y="11525"/>
                  </a:lnTo>
                  <a:lnTo>
                    <a:pt x="5070" y="13827"/>
                  </a:lnTo>
                  <a:lnTo>
                    <a:pt x="2602" y="13193"/>
                  </a:lnTo>
                  <a:lnTo>
                    <a:pt x="2602" y="10858"/>
                  </a:lnTo>
                  <a:close/>
                  <a:moveTo>
                    <a:pt x="15078" y="10725"/>
                  </a:moveTo>
                  <a:cubicBezTo>
                    <a:pt x="16412" y="11025"/>
                    <a:pt x="17746" y="11358"/>
                    <a:pt x="19080" y="11692"/>
                  </a:cubicBezTo>
                  <a:lnTo>
                    <a:pt x="18113" y="14227"/>
                  </a:lnTo>
                  <a:lnTo>
                    <a:pt x="14410" y="13226"/>
                  </a:lnTo>
                  <a:lnTo>
                    <a:pt x="15078" y="10725"/>
                  </a:lnTo>
                  <a:close/>
                  <a:moveTo>
                    <a:pt x="5871" y="11725"/>
                  </a:moveTo>
                  <a:lnTo>
                    <a:pt x="9307" y="12626"/>
                  </a:lnTo>
                  <a:lnTo>
                    <a:pt x="9307" y="12659"/>
                  </a:lnTo>
                  <a:cubicBezTo>
                    <a:pt x="9273" y="13093"/>
                    <a:pt x="9207" y="13527"/>
                    <a:pt x="9173" y="13960"/>
                  </a:cubicBezTo>
                  <a:cubicBezTo>
                    <a:pt x="9107" y="14261"/>
                    <a:pt x="9073" y="14561"/>
                    <a:pt x="9040" y="14861"/>
                  </a:cubicBezTo>
                  <a:lnTo>
                    <a:pt x="5838" y="14027"/>
                  </a:lnTo>
                  <a:lnTo>
                    <a:pt x="5871" y="11725"/>
                  </a:lnTo>
                  <a:close/>
                  <a:moveTo>
                    <a:pt x="19814" y="11892"/>
                  </a:moveTo>
                  <a:cubicBezTo>
                    <a:pt x="20915" y="12159"/>
                    <a:pt x="22016" y="12459"/>
                    <a:pt x="23117" y="12759"/>
                  </a:cubicBezTo>
                  <a:lnTo>
                    <a:pt x="21882" y="15261"/>
                  </a:lnTo>
                  <a:lnTo>
                    <a:pt x="18847" y="14427"/>
                  </a:lnTo>
                  <a:lnTo>
                    <a:pt x="19814" y="11892"/>
                  </a:lnTo>
                  <a:close/>
                  <a:moveTo>
                    <a:pt x="10041" y="12860"/>
                  </a:moveTo>
                  <a:lnTo>
                    <a:pt x="13510" y="13794"/>
                  </a:lnTo>
                  <a:lnTo>
                    <a:pt x="12943" y="15928"/>
                  </a:lnTo>
                  <a:lnTo>
                    <a:pt x="9774" y="15094"/>
                  </a:lnTo>
                  <a:cubicBezTo>
                    <a:pt x="9807" y="14761"/>
                    <a:pt x="9874" y="14394"/>
                    <a:pt x="9907" y="14060"/>
                  </a:cubicBezTo>
                  <a:cubicBezTo>
                    <a:pt x="9941" y="13660"/>
                    <a:pt x="10007" y="13293"/>
                    <a:pt x="10041" y="12860"/>
                  </a:cubicBezTo>
                  <a:close/>
                  <a:moveTo>
                    <a:pt x="23850" y="12960"/>
                  </a:moveTo>
                  <a:lnTo>
                    <a:pt x="25852" y="13527"/>
                  </a:lnTo>
                  <a:lnTo>
                    <a:pt x="24551" y="16029"/>
                  </a:lnTo>
                  <a:cubicBezTo>
                    <a:pt x="24518" y="15995"/>
                    <a:pt x="24451" y="15962"/>
                    <a:pt x="24418" y="15962"/>
                  </a:cubicBezTo>
                  <a:lnTo>
                    <a:pt x="22583" y="15461"/>
                  </a:lnTo>
                  <a:lnTo>
                    <a:pt x="23850" y="12960"/>
                  </a:lnTo>
                  <a:close/>
                  <a:moveTo>
                    <a:pt x="14244" y="13994"/>
                  </a:moveTo>
                  <a:lnTo>
                    <a:pt x="17846" y="14961"/>
                  </a:lnTo>
                  <a:lnTo>
                    <a:pt x="17079" y="16996"/>
                  </a:lnTo>
                  <a:lnTo>
                    <a:pt x="13677" y="16095"/>
                  </a:lnTo>
                  <a:lnTo>
                    <a:pt x="14244" y="13994"/>
                  </a:lnTo>
                  <a:close/>
                  <a:moveTo>
                    <a:pt x="2635" y="13994"/>
                  </a:moveTo>
                  <a:lnTo>
                    <a:pt x="5037" y="14627"/>
                  </a:lnTo>
                  <a:lnTo>
                    <a:pt x="5004" y="17129"/>
                  </a:lnTo>
                  <a:lnTo>
                    <a:pt x="2602" y="16429"/>
                  </a:lnTo>
                  <a:lnTo>
                    <a:pt x="2635" y="13994"/>
                  </a:lnTo>
                  <a:close/>
                  <a:moveTo>
                    <a:pt x="18547" y="15128"/>
                  </a:moveTo>
                  <a:lnTo>
                    <a:pt x="21515" y="15928"/>
                  </a:lnTo>
                  <a:lnTo>
                    <a:pt x="20548" y="17863"/>
                  </a:lnTo>
                  <a:lnTo>
                    <a:pt x="17779" y="17163"/>
                  </a:lnTo>
                  <a:lnTo>
                    <a:pt x="18547" y="15128"/>
                  </a:lnTo>
                  <a:close/>
                  <a:moveTo>
                    <a:pt x="5804" y="14794"/>
                  </a:moveTo>
                  <a:lnTo>
                    <a:pt x="8940" y="15628"/>
                  </a:lnTo>
                  <a:cubicBezTo>
                    <a:pt x="8840" y="16462"/>
                    <a:pt x="8740" y="17329"/>
                    <a:pt x="8640" y="18197"/>
                  </a:cubicBezTo>
                  <a:lnTo>
                    <a:pt x="5771" y="17363"/>
                  </a:lnTo>
                  <a:lnTo>
                    <a:pt x="5804" y="14794"/>
                  </a:lnTo>
                  <a:close/>
                  <a:moveTo>
                    <a:pt x="22283" y="16129"/>
                  </a:moveTo>
                  <a:lnTo>
                    <a:pt x="24217" y="16662"/>
                  </a:lnTo>
                  <a:lnTo>
                    <a:pt x="24251" y="16662"/>
                  </a:lnTo>
                  <a:lnTo>
                    <a:pt x="23283" y="18597"/>
                  </a:lnTo>
                  <a:lnTo>
                    <a:pt x="21282" y="18097"/>
                  </a:lnTo>
                  <a:lnTo>
                    <a:pt x="22283" y="16129"/>
                  </a:lnTo>
                  <a:close/>
                  <a:moveTo>
                    <a:pt x="9674" y="15828"/>
                  </a:moveTo>
                  <a:lnTo>
                    <a:pt x="12743" y="16629"/>
                  </a:lnTo>
                  <a:lnTo>
                    <a:pt x="12075" y="19164"/>
                  </a:lnTo>
                  <a:lnTo>
                    <a:pt x="9409" y="18407"/>
                  </a:lnTo>
                  <a:lnTo>
                    <a:pt x="9409" y="18407"/>
                  </a:lnTo>
                  <a:cubicBezTo>
                    <a:pt x="9508" y="17548"/>
                    <a:pt x="9575" y="16688"/>
                    <a:pt x="9674" y="15828"/>
                  </a:cubicBezTo>
                  <a:close/>
                  <a:moveTo>
                    <a:pt x="2669" y="17263"/>
                  </a:moveTo>
                  <a:lnTo>
                    <a:pt x="5037" y="17930"/>
                  </a:lnTo>
                  <a:lnTo>
                    <a:pt x="5004" y="20065"/>
                  </a:lnTo>
                  <a:cubicBezTo>
                    <a:pt x="4337" y="19931"/>
                    <a:pt x="3703" y="19631"/>
                    <a:pt x="3202" y="19164"/>
                  </a:cubicBezTo>
                  <a:cubicBezTo>
                    <a:pt x="2835" y="18597"/>
                    <a:pt x="2635" y="17930"/>
                    <a:pt x="2669" y="17263"/>
                  </a:cubicBezTo>
                  <a:close/>
                  <a:moveTo>
                    <a:pt x="13443" y="16796"/>
                  </a:moveTo>
                  <a:lnTo>
                    <a:pt x="16779" y="17663"/>
                  </a:lnTo>
                  <a:lnTo>
                    <a:pt x="15811" y="20265"/>
                  </a:lnTo>
                  <a:lnTo>
                    <a:pt x="12776" y="19398"/>
                  </a:lnTo>
                  <a:lnTo>
                    <a:pt x="13443" y="16796"/>
                  </a:lnTo>
                  <a:close/>
                  <a:moveTo>
                    <a:pt x="5771" y="18130"/>
                  </a:moveTo>
                  <a:lnTo>
                    <a:pt x="8573" y="18964"/>
                  </a:lnTo>
                  <a:cubicBezTo>
                    <a:pt x="8506" y="19631"/>
                    <a:pt x="8406" y="20332"/>
                    <a:pt x="8339" y="20999"/>
                  </a:cubicBezTo>
                  <a:lnTo>
                    <a:pt x="5738" y="20265"/>
                  </a:lnTo>
                  <a:lnTo>
                    <a:pt x="5771" y="18130"/>
                  </a:lnTo>
                  <a:close/>
                  <a:moveTo>
                    <a:pt x="17546" y="17863"/>
                  </a:moveTo>
                  <a:lnTo>
                    <a:pt x="20215" y="18564"/>
                  </a:lnTo>
                  <a:lnTo>
                    <a:pt x="18914" y="21166"/>
                  </a:lnTo>
                  <a:lnTo>
                    <a:pt x="16545" y="20465"/>
                  </a:lnTo>
                  <a:lnTo>
                    <a:pt x="17546" y="17863"/>
                  </a:lnTo>
                  <a:close/>
                  <a:moveTo>
                    <a:pt x="9307" y="19164"/>
                  </a:moveTo>
                  <a:lnTo>
                    <a:pt x="11875" y="19931"/>
                  </a:lnTo>
                  <a:lnTo>
                    <a:pt x="11375" y="21833"/>
                  </a:lnTo>
                  <a:lnTo>
                    <a:pt x="9073" y="21199"/>
                  </a:lnTo>
                  <a:cubicBezTo>
                    <a:pt x="9140" y="20532"/>
                    <a:pt x="9240" y="19865"/>
                    <a:pt x="9307" y="19164"/>
                  </a:cubicBezTo>
                  <a:close/>
                  <a:moveTo>
                    <a:pt x="20948" y="18764"/>
                  </a:moveTo>
                  <a:lnTo>
                    <a:pt x="22916" y="19298"/>
                  </a:lnTo>
                  <a:lnTo>
                    <a:pt x="21582" y="21966"/>
                  </a:lnTo>
                  <a:lnTo>
                    <a:pt x="19647" y="21399"/>
                  </a:lnTo>
                  <a:lnTo>
                    <a:pt x="20948" y="18764"/>
                  </a:lnTo>
                  <a:close/>
                  <a:moveTo>
                    <a:pt x="12609" y="20165"/>
                  </a:moveTo>
                  <a:lnTo>
                    <a:pt x="15545" y="20999"/>
                  </a:lnTo>
                  <a:lnTo>
                    <a:pt x="14877" y="22767"/>
                  </a:lnTo>
                  <a:lnTo>
                    <a:pt x="12109" y="22033"/>
                  </a:lnTo>
                  <a:lnTo>
                    <a:pt x="12609" y="20165"/>
                  </a:lnTo>
                  <a:close/>
                  <a:moveTo>
                    <a:pt x="16278" y="21199"/>
                  </a:moveTo>
                  <a:lnTo>
                    <a:pt x="18613" y="21866"/>
                  </a:lnTo>
                  <a:lnTo>
                    <a:pt x="17813" y="23434"/>
                  </a:lnTo>
                  <a:cubicBezTo>
                    <a:pt x="17813" y="23467"/>
                    <a:pt x="17779" y="23534"/>
                    <a:pt x="17779" y="23567"/>
                  </a:cubicBezTo>
                  <a:lnTo>
                    <a:pt x="15611" y="22967"/>
                  </a:lnTo>
                  <a:lnTo>
                    <a:pt x="16278" y="21199"/>
                  </a:lnTo>
                  <a:close/>
                  <a:moveTo>
                    <a:pt x="19314" y="22066"/>
                  </a:moveTo>
                  <a:lnTo>
                    <a:pt x="21249" y="22600"/>
                  </a:lnTo>
                  <a:lnTo>
                    <a:pt x="20415" y="24268"/>
                  </a:lnTo>
                  <a:lnTo>
                    <a:pt x="18513" y="23767"/>
                  </a:lnTo>
                  <a:lnTo>
                    <a:pt x="19314" y="22066"/>
                  </a:lnTo>
                  <a:close/>
                  <a:moveTo>
                    <a:pt x="3367" y="20501"/>
                  </a:moveTo>
                  <a:cubicBezTo>
                    <a:pt x="3815" y="20501"/>
                    <a:pt x="4248" y="20676"/>
                    <a:pt x="4570" y="20999"/>
                  </a:cubicBezTo>
                  <a:lnTo>
                    <a:pt x="4570" y="20965"/>
                  </a:lnTo>
                  <a:cubicBezTo>
                    <a:pt x="5104" y="21499"/>
                    <a:pt x="5337" y="22266"/>
                    <a:pt x="5137" y="23000"/>
                  </a:cubicBezTo>
                  <a:cubicBezTo>
                    <a:pt x="4937" y="23767"/>
                    <a:pt x="4303" y="24401"/>
                    <a:pt x="3503" y="24601"/>
                  </a:cubicBezTo>
                  <a:cubicBezTo>
                    <a:pt x="3337" y="24643"/>
                    <a:pt x="3170" y="24663"/>
                    <a:pt x="3004" y="24663"/>
                  </a:cubicBezTo>
                  <a:cubicBezTo>
                    <a:pt x="2371" y="24663"/>
                    <a:pt x="1764" y="24370"/>
                    <a:pt x="1368" y="23867"/>
                  </a:cubicBezTo>
                  <a:cubicBezTo>
                    <a:pt x="967" y="23434"/>
                    <a:pt x="834" y="22800"/>
                    <a:pt x="1001" y="22233"/>
                  </a:cubicBezTo>
                  <a:cubicBezTo>
                    <a:pt x="1334" y="21432"/>
                    <a:pt x="2068" y="20799"/>
                    <a:pt x="2902" y="20565"/>
                  </a:cubicBezTo>
                  <a:cubicBezTo>
                    <a:pt x="3056" y="20522"/>
                    <a:pt x="3213" y="20501"/>
                    <a:pt x="3367" y="20501"/>
                  </a:cubicBezTo>
                  <a:close/>
                  <a:moveTo>
                    <a:pt x="19502" y="25099"/>
                  </a:moveTo>
                  <a:cubicBezTo>
                    <a:pt x="19933" y="25099"/>
                    <a:pt x="20368" y="25255"/>
                    <a:pt x="20682" y="25569"/>
                  </a:cubicBezTo>
                  <a:cubicBezTo>
                    <a:pt x="21215" y="26102"/>
                    <a:pt x="21415" y="26870"/>
                    <a:pt x="21215" y="27570"/>
                  </a:cubicBezTo>
                  <a:cubicBezTo>
                    <a:pt x="21015" y="28371"/>
                    <a:pt x="20381" y="28971"/>
                    <a:pt x="19581" y="29205"/>
                  </a:cubicBezTo>
                  <a:cubicBezTo>
                    <a:pt x="19431" y="29237"/>
                    <a:pt x="19279" y="29253"/>
                    <a:pt x="19126" y="29253"/>
                  </a:cubicBezTo>
                  <a:cubicBezTo>
                    <a:pt x="18499" y="29253"/>
                    <a:pt x="17875" y="28981"/>
                    <a:pt x="17446" y="28471"/>
                  </a:cubicBezTo>
                  <a:cubicBezTo>
                    <a:pt x="17079" y="28004"/>
                    <a:pt x="16946" y="27403"/>
                    <a:pt x="17112" y="26836"/>
                  </a:cubicBezTo>
                  <a:cubicBezTo>
                    <a:pt x="17446" y="26002"/>
                    <a:pt x="18146" y="25402"/>
                    <a:pt x="19014" y="25168"/>
                  </a:cubicBezTo>
                  <a:cubicBezTo>
                    <a:pt x="19171" y="25122"/>
                    <a:pt x="19336" y="25099"/>
                    <a:pt x="19502" y="25099"/>
                  </a:cubicBezTo>
                  <a:close/>
                  <a:moveTo>
                    <a:pt x="20844" y="1"/>
                  </a:moveTo>
                  <a:cubicBezTo>
                    <a:pt x="20740" y="1"/>
                    <a:pt x="20647" y="52"/>
                    <a:pt x="20581" y="117"/>
                  </a:cubicBezTo>
                  <a:lnTo>
                    <a:pt x="16545" y="4854"/>
                  </a:lnTo>
                  <a:cubicBezTo>
                    <a:pt x="15811" y="3353"/>
                    <a:pt x="14977" y="1885"/>
                    <a:pt x="14077" y="484"/>
                  </a:cubicBezTo>
                  <a:cubicBezTo>
                    <a:pt x="14008" y="370"/>
                    <a:pt x="13893" y="318"/>
                    <a:pt x="13774" y="318"/>
                  </a:cubicBezTo>
                  <a:cubicBezTo>
                    <a:pt x="13719" y="318"/>
                    <a:pt x="13663" y="329"/>
                    <a:pt x="13610" y="351"/>
                  </a:cubicBezTo>
                  <a:lnTo>
                    <a:pt x="4337" y="4954"/>
                  </a:lnTo>
                  <a:cubicBezTo>
                    <a:pt x="4303" y="4987"/>
                    <a:pt x="4236" y="5021"/>
                    <a:pt x="4203" y="5054"/>
                  </a:cubicBezTo>
                  <a:lnTo>
                    <a:pt x="3803" y="4987"/>
                  </a:lnTo>
                  <a:cubicBezTo>
                    <a:pt x="3664" y="4960"/>
                    <a:pt x="3433" y="4914"/>
                    <a:pt x="3177" y="4914"/>
                  </a:cubicBezTo>
                  <a:cubicBezTo>
                    <a:pt x="2817" y="4914"/>
                    <a:pt x="2408" y="5003"/>
                    <a:pt x="2135" y="5354"/>
                  </a:cubicBezTo>
                  <a:cubicBezTo>
                    <a:pt x="1935" y="5654"/>
                    <a:pt x="1835" y="6021"/>
                    <a:pt x="1868" y="6388"/>
                  </a:cubicBezTo>
                  <a:lnTo>
                    <a:pt x="1868" y="16629"/>
                  </a:lnTo>
                  <a:cubicBezTo>
                    <a:pt x="1868" y="17730"/>
                    <a:pt x="1935" y="18797"/>
                    <a:pt x="2602" y="19598"/>
                  </a:cubicBezTo>
                  <a:cubicBezTo>
                    <a:pt x="2669" y="19664"/>
                    <a:pt x="2735" y="19731"/>
                    <a:pt x="2769" y="19798"/>
                  </a:cubicBezTo>
                  <a:lnTo>
                    <a:pt x="2635" y="19831"/>
                  </a:lnTo>
                  <a:cubicBezTo>
                    <a:pt x="1568" y="20131"/>
                    <a:pt x="667" y="20932"/>
                    <a:pt x="267" y="21999"/>
                  </a:cubicBezTo>
                  <a:cubicBezTo>
                    <a:pt x="0" y="22800"/>
                    <a:pt x="167" y="23667"/>
                    <a:pt x="734" y="24301"/>
                  </a:cubicBezTo>
                  <a:cubicBezTo>
                    <a:pt x="1268" y="24968"/>
                    <a:pt x="2102" y="25369"/>
                    <a:pt x="2969" y="25369"/>
                  </a:cubicBezTo>
                  <a:cubicBezTo>
                    <a:pt x="3202" y="25369"/>
                    <a:pt x="3436" y="25335"/>
                    <a:pt x="3636" y="25302"/>
                  </a:cubicBezTo>
                  <a:cubicBezTo>
                    <a:pt x="4703" y="25035"/>
                    <a:pt x="5537" y="24201"/>
                    <a:pt x="5804" y="23167"/>
                  </a:cubicBezTo>
                  <a:cubicBezTo>
                    <a:pt x="6004" y="22400"/>
                    <a:pt x="5904" y="21633"/>
                    <a:pt x="5504" y="20965"/>
                  </a:cubicBezTo>
                  <a:lnTo>
                    <a:pt x="5504" y="20965"/>
                  </a:lnTo>
                  <a:lnTo>
                    <a:pt x="18480" y="24535"/>
                  </a:lnTo>
                  <a:cubicBezTo>
                    <a:pt x="17479" y="24868"/>
                    <a:pt x="16712" y="25635"/>
                    <a:pt x="16345" y="26603"/>
                  </a:cubicBezTo>
                  <a:cubicBezTo>
                    <a:pt x="16112" y="27403"/>
                    <a:pt x="16278" y="28271"/>
                    <a:pt x="16812" y="28904"/>
                  </a:cubicBezTo>
                  <a:cubicBezTo>
                    <a:pt x="17368" y="29593"/>
                    <a:pt x="18197" y="29987"/>
                    <a:pt x="19066" y="29987"/>
                  </a:cubicBezTo>
                  <a:cubicBezTo>
                    <a:pt x="19292" y="29987"/>
                    <a:pt x="19520" y="29960"/>
                    <a:pt x="19748" y="29905"/>
                  </a:cubicBezTo>
                  <a:cubicBezTo>
                    <a:pt x="20815" y="29638"/>
                    <a:pt x="21649" y="28838"/>
                    <a:pt x="21916" y="27770"/>
                  </a:cubicBezTo>
                  <a:cubicBezTo>
                    <a:pt x="22183" y="26770"/>
                    <a:pt x="21916" y="25735"/>
                    <a:pt x="21182" y="25035"/>
                  </a:cubicBezTo>
                  <a:cubicBezTo>
                    <a:pt x="21115" y="24968"/>
                    <a:pt x="21015" y="24902"/>
                    <a:pt x="20948" y="24835"/>
                  </a:cubicBezTo>
                  <a:lnTo>
                    <a:pt x="26919" y="13060"/>
                  </a:lnTo>
                  <a:cubicBezTo>
                    <a:pt x="27186" y="12593"/>
                    <a:pt x="27320" y="12092"/>
                    <a:pt x="27353" y="11559"/>
                  </a:cubicBezTo>
                  <a:lnTo>
                    <a:pt x="30255" y="6889"/>
                  </a:lnTo>
                  <a:cubicBezTo>
                    <a:pt x="30422" y="6588"/>
                    <a:pt x="30655" y="6322"/>
                    <a:pt x="30956" y="6155"/>
                  </a:cubicBezTo>
                  <a:cubicBezTo>
                    <a:pt x="31075" y="6090"/>
                    <a:pt x="31212" y="6063"/>
                    <a:pt x="31360" y="6063"/>
                  </a:cubicBezTo>
                  <a:cubicBezTo>
                    <a:pt x="31667" y="6063"/>
                    <a:pt x="32019" y="6176"/>
                    <a:pt x="32357" y="6288"/>
                  </a:cubicBezTo>
                  <a:lnTo>
                    <a:pt x="35692" y="7456"/>
                  </a:lnTo>
                  <a:cubicBezTo>
                    <a:pt x="36318" y="7712"/>
                    <a:pt x="36968" y="7871"/>
                    <a:pt x="37621" y="7871"/>
                  </a:cubicBezTo>
                  <a:cubicBezTo>
                    <a:pt x="37734" y="7871"/>
                    <a:pt x="37847" y="7866"/>
                    <a:pt x="37961" y="7856"/>
                  </a:cubicBezTo>
                  <a:cubicBezTo>
                    <a:pt x="38794" y="7756"/>
                    <a:pt x="39728" y="7122"/>
                    <a:pt x="39762" y="6155"/>
                  </a:cubicBezTo>
                  <a:cubicBezTo>
                    <a:pt x="39762" y="5554"/>
                    <a:pt x="39495" y="4987"/>
                    <a:pt x="39028" y="4620"/>
                  </a:cubicBezTo>
                  <a:cubicBezTo>
                    <a:pt x="38594" y="4287"/>
                    <a:pt x="38127" y="4053"/>
                    <a:pt x="37627" y="3886"/>
                  </a:cubicBezTo>
                  <a:cubicBezTo>
                    <a:pt x="35826" y="3219"/>
                    <a:pt x="33991" y="2652"/>
                    <a:pt x="32123" y="2185"/>
                  </a:cubicBezTo>
                  <a:cubicBezTo>
                    <a:pt x="31728" y="2099"/>
                    <a:pt x="31316" y="2022"/>
                    <a:pt x="30909" y="2022"/>
                  </a:cubicBezTo>
                  <a:cubicBezTo>
                    <a:pt x="30524" y="2022"/>
                    <a:pt x="30144" y="2091"/>
                    <a:pt x="29788" y="2285"/>
                  </a:cubicBezTo>
                  <a:cubicBezTo>
                    <a:pt x="29221" y="2686"/>
                    <a:pt x="28821" y="3253"/>
                    <a:pt x="28621" y="3886"/>
                  </a:cubicBezTo>
                  <a:lnTo>
                    <a:pt x="25852" y="10124"/>
                  </a:lnTo>
                  <a:cubicBezTo>
                    <a:pt x="25819" y="9490"/>
                    <a:pt x="25585" y="8857"/>
                    <a:pt x="25185" y="8390"/>
                  </a:cubicBezTo>
                  <a:cubicBezTo>
                    <a:pt x="24784" y="7956"/>
                    <a:pt x="24351" y="7556"/>
                    <a:pt x="23884" y="7256"/>
                  </a:cubicBezTo>
                  <a:lnTo>
                    <a:pt x="26652" y="3386"/>
                  </a:lnTo>
                  <a:cubicBezTo>
                    <a:pt x="26686" y="3286"/>
                    <a:pt x="26719" y="3186"/>
                    <a:pt x="26686" y="3086"/>
                  </a:cubicBezTo>
                  <a:cubicBezTo>
                    <a:pt x="26686" y="2952"/>
                    <a:pt x="26586" y="2886"/>
                    <a:pt x="26519" y="2819"/>
                  </a:cubicBezTo>
                  <a:lnTo>
                    <a:pt x="21015" y="50"/>
                  </a:lnTo>
                  <a:cubicBezTo>
                    <a:pt x="20957" y="16"/>
                    <a:pt x="20899" y="1"/>
                    <a:pt x="208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72"/>
            <p:cNvSpPr/>
            <p:nvPr/>
          </p:nvSpPr>
          <p:spPr>
            <a:xfrm>
              <a:off x="3976350" y="2076825"/>
              <a:ext cx="70050" cy="68500"/>
            </a:xfrm>
            <a:custGeom>
              <a:avLst/>
              <a:gdLst/>
              <a:ahLst/>
              <a:cxnLst/>
              <a:rect l="l" t="t" r="r" b="b"/>
              <a:pathLst>
                <a:path w="2802" h="2740" extrusionOk="0">
                  <a:moveTo>
                    <a:pt x="1488" y="705"/>
                  </a:moveTo>
                  <a:cubicBezTo>
                    <a:pt x="1792" y="705"/>
                    <a:pt x="2098" y="982"/>
                    <a:pt x="1968" y="1372"/>
                  </a:cubicBezTo>
                  <a:lnTo>
                    <a:pt x="1968" y="1339"/>
                  </a:lnTo>
                  <a:cubicBezTo>
                    <a:pt x="1968" y="1639"/>
                    <a:pt x="1802" y="1873"/>
                    <a:pt x="1535" y="1973"/>
                  </a:cubicBezTo>
                  <a:cubicBezTo>
                    <a:pt x="1487" y="1986"/>
                    <a:pt x="1438" y="1993"/>
                    <a:pt x="1389" y="1993"/>
                  </a:cubicBezTo>
                  <a:cubicBezTo>
                    <a:pt x="1198" y="1993"/>
                    <a:pt x="1007" y="1892"/>
                    <a:pt x="901" y="1706"/>
                  </a:cubicBezTo>
                  <a:cubicBezTo>
                    <a:pt x="801" y="1472"/>
                    <a:pt x="868" y="1172"/>
                    <a:pt x="1068" y="972"/>
                  </a:cubicBezTo>
                  <a:cubicBezTo>
                    <a:pt x="1161" y="785"/>
                    <a:pt x="1324" y="705"/>
                    <a:pt x="1488" y="705"/>
                  </a:cubicBezTo>
                  <a:close/>
                  <a:moveTo>
                    <a:pt x="1457" y="1"/>
                  </a:moveTo>
                  <a:cubicBezTo>
                    <a:pt x="1110" y="1"/>
                    <a:pt x="760" y="145"/>
                    <a:pt x="501" y="472"/>
                  </a:cubicBezTo>
                  <a:cubicBezTo>
                    <a:pt x="100" y="872"/>
                    <a:pt x="0" y="1506"/>
                    <a:pt x="234" y="2039"/>
                  </a:cubicBezTo>
                  <a:cubicBezTo>
                    <a:pt x="434" y="2473"/>
                    <a:pt x="901" y="2740"/>
                    <a:pt x="1401" y="2740"/>
                  </a:cubicBezTo>
                  <a:cubicBezTo>
                    <a:pt x="1501" y="2740"/>
                    <a:pt x="1635" y="2707"/>
                    <a:pt x="1768" y="2673"/>
                  </a:cubicBezTo>
                  <a:cubicBezTo>
                    <a:pt x="2335" y="2506"/>
                    <a:pt x="2736" y="1973"/>
                    <a:pt x="2736" y="1372"/>
                  </a:cubicBezTo>
                  <a:cubicBezTo>
                    <a:pt x="2802" y="555"/>
                    <a:pt x="2137" y="1"/>
                    <a:pt x="1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72"/>
            <p:cNvSpPr/>
            <p:nvPr/>
          </p:nvSpPr>
          <p:spPr>
            <a:xfrm>
              <a:off x="4378300" y="2191700"/>
              <a:ext cx="70050" cy="68725"/>
            </a:xfrm>
            <a:custGeom>
              <a:avLst/>
              <a:gdLst/>
              <a:ahLst/>
              <a:cxnLst/>
              <a:rect l="l" t="t" r="r" b="b"/>
              <a:pathLst>
                <a:path w="2802" h="2749" extrusionOk="0">
                  <a:moveTo>
                    <a:pt x="1553" y="726"/>
                  </a:moveTo>
                  <a:cubicBezTo>
                    <a:pt x="1603" y="726"/>
                    <a:pt x="1653" y="733"/>
                    <a:pt x="1702" y="747"/>
                  </a:cubicBezTo>
                  <a:cubicBezTo>
                    <a:pt x="1902" y="880"/>
                    <a:pt x="2035" y="1114"/>
                    <a:pt x="2002" y="1347"/>
                  </a:cubicBezTo>
                  <a:cubicBezTo>
                    <a:pt x="2002" y="1614"/>
                    <a:pt x="1802" y="1881"/>
                    <a:pt x="1568" y="1981"/>
                  </a:cubicBezTo>
                  <a:cubicBezTo>
                    <a:pt x="1514" y="1995"/>
                    <a:pt x="1459" y="2001"/>
                    <a:pt x="1406" y="2001"/>
                  </a:cubicBezTo>
                  <a:cubicBezTo>
                    <a:pt x="1199" y="2001"/>
                    <a:pt x="1014" y="1900"/>
                    <a:pt x="934" y="1714"/>
                  </a:cubicBezTo>
                  <a:cubicBezTo>
                    <a:pt x="834" y="1481"/>
                    <a:pt x="868" y="1180"/>
                    <a:pt x="1068" y="980"/>
                  </a:cubicBezTo>
                  <a:cubicBezTo>
                    <a:pt x="1173" y="822"/>
                    <a:pt x="1363" y="726"/>
                    <a:pt x="1553" y="726"/>
                  </a:cubicBezTo>
                  <a:close/>
                  <a:moveTo>
                    <a:pt x="1500" y="0"/>
                  </a:moveTo>
                  <a:cubicBezTo>
                    <a:pt x="1152" y="0"/>
                    <a:pt x="798" y="147"/>
                    <a:pt x="534" y="480"/>
                  </a:cubicBezTo>
                  <a:cubicBezTo>
                    <a:pt x="134" y="880"/>
                    <a:pt x="0" y="1514"/>
                    <a:pt x="234" y="2048"/>
                  </a:cubicBezTo>
                  <a:cubicBezTo>
                    <a:pt x="467" y="2481"/>
                    <a:pt x="901" y="2748"/>
                    <a:pt x="1401" y="2748"/>
                  </a:cubicBezTo>
                  <a:cubicBezTo>
                    <a:pt x="1535" y="2748"/>
                    <a:pt x="1668" y="2715"/>
                    <a:pt x="1768" y="2682"/>
                  </a:cubicBezTo>
                  <a:cubicBezTo>
                    <a:pt x="2335" y="2481"/>
                    <a:pt x="2736" y="1948"/>
                    <a:pt x="2736" y="1347"/>
                  </a:cubicBezTo>
                  <a:cubicBezTo>
                    <a:pt x="2801" y="537"/>
                    <a:pt x="2163" y="0"/>
                    <a:pt x="15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2" name="Google Shape;1372;p72"/>
          <p:cNvGrpSpPr/>
          <p:nvPr/>
        </p:nvGrpSpPr>
        <p:grpSpPr>
          <a:xfrm>
            <a:off x="2071852" y="3176216"/>
            <a:ext cx="795144" cy="825960"/>
            <a:chOff x="5795975" y="1078850"/>
            <a:chExt cx="945700" cy="982350"/>
          </a:xfrm>
        </p:grpSpPr>
        <p:sp>
          <p:nvSpPr>
            <p:cNvPr id="1373" name="Google Shape;1373;p72"/>
            <p:cNvSpPr/>
            <p:nvPr/>
          </p:nvSpPr>
          <p:spPr>
            <a:xfrm>
              <a:off x="5795975" y="1078850"/>
              <a:ext cx="945700" cy="982350"/>
            </a:xfrm>
            <a:custGeom>
              <a:avLst/>
              <a:gdLst/>
              <a:ahLst/>
              <a:cxnLst/>
              <a:rect l="l" t="t" r="r" b="b"/>
              <a:pathLst>
                <a:path w="37828" h="39294" extrusionOk="0">
                  <a:moveTo>
                    <a:pt x="29525" y="751"/>
                  </a:moveTo>
                  <a:cubicBezTo>
                    <a:pt x="30636" y="751"/>
                    <a:pt x="31727" y="915"/>
                    <a:pt x="32524" y="1530"/>
                  </a:cubicBezTo>
                  <a:cubicBezTo>
                    <a:pt x="33691" y="2464"/>
                    <a:pt x="34025" y="4065"/>
                    <a:pt x="34292" y="5799"/>
                  </a:cubicBezTo>
                  <a:lnTo>
                    <a:pt x="36593" y="20877"/>
                  </a:lnTo>
                  <a:cubicBezTo>
                    <a:pt x="36660" y="21277"/>
                    <a:pt x="36727" y="21677"/>
                    <a:pt x="36760" y="22078"/>
                  </a:cubicBezTo>
                  <a:cubicBezTo>
                    <a:pt x="25952" y="23545"/>
                    <a:pt x="15211" y="25580"/>
                    <a:pt x="4604" y="28215"/>
                  </a:cubicBezTo>
                  <a:cubicBezTo>
                    <a:pt x="4437" y="27548"/>
                    <a:pt x="4270" y="26848"/>
                    <a:pt x="4170" y="26180"/>
                  </a:cubicBezTo>
                  <a:lnTo>
                    <a:pt x="1368" y="9869"/>
                  </a:lnTo>
                  <a:cubicBezTo>
                    <a:pt x="1335" y="9669"/>
                    <a:pt x="1268" y="9435"/>
                    <a:pt x="1235" y="9202"/>
                  </a:cubicBezTo>
                  <a:cubicBezTo>
                    <a:pt x="1035" y="8368"/>
                    <a:pt x="801" y="7400"/>
                    <a:pt x="1168" y="6767"/>
                  </a:cubicBezTo>
                  <a:cubicBezTo>
                    <a:pt x="1668" y="5833"/>
                    <a:pt x="3203" y="5432"/>
                    <a:pt x="4237" y="5165"/>
                  </a:cubicBezTo>
                  <a:lnTo>
                    <a:pt x="4270" y="5132"/>
                  </a:lnTo>
                  <a:cubicBezTo>
                    <a:pt x="12043" y="3064"/>
                    <a:pt x="19982" y="1630"/>
                    <a:pt x="27987" y="829"/>
                  </a:cubicBezTo>
                  <a:cubicBezTo>
                    <a:pt x="28486" y="787"/>
                    <a:pt x="29008" y="751"/>
                    <a:pt x="29525" y="751"/>
                  </a:cubicBezTo>
                  <a:close/>
                  <a:moveTo>
                    <a:pt x="36794" y="22845"/>
                  </a:moveTo>
                  <a:lnTo>
                    <a:pt x="36794" y="22845"/>
                  </a:lnTo>
                  <a:cubicBezTo>
                    <a:pt x="36894" y="23745"/>
                    <a:pt x="36593" y="24679"/>
                    <a:pt x="36026" y="25413"/>
                  </a:cubicBezTo>
                  <a:cubicBezTo>
                    <a:pt x="35359" y="26147"/>
                    <a:pt x="34358" y="26447"/>
                    <a:pt x="33191" y="26714"/>
                  </a:cubicBezTo>
                  <a:cubicBezTo>
                    <a:pt x="25886" y="28515"/>
                    <a:pt x="18447" y="30083"/>
                    <a:pt x="11042" y="31418"/>
                  </a:cubicBezTo>
                  <a:cubicBezTo>
                    <a:pt x="10254" y="31565"/>
                    <a:pt x="9475" y="31689"/>
                    <a:pt x="8735" y="31689"/>
                  </a:cubicBezTo>
                  <a:cubicBezTo>
                    <a:pt x="7971" y="31689"/>
                    <a:pt x="7249" y="31557"/>
                    <a:pt x="6605" y="31184"/>
                  </a:cubicBezTo>
                  <a:cubicBezTo>
                    <a:pt x="5771" y="30650"/>
                    <a:pt x="5171" y="29850"/>
                    <a:pt x="4837" y="28916"/>
                  </a:cubicBezTo>
                  <a:cubicBezTo>
                    <a:pt x="15378" y="26314"/>
                    <a:pt x="26053" y="24279"/>
                    <a:pt x="36794" y="22845"/>
                  </a:cubicBezTo>
                  <a:close/>
                  <a:moveTo>
                    <a:pt x="26920" y="28982"/>
                  </a:moveTo>
                  <a:lnTo>
                    <a:pt x="27520" y="33552"/>
                  </a:lnTo>
                  <a:cubicBezTo>
                    <a:pt x="24852" y="33919"/>
                    <a:pt x="22116" y="34353"/>
                    <a:pt x="19414" y="34853"/>
                  </a:cubicBezTo>
                  <a:cubicBezTo>
                    <a:pt x="18714" y="34987"/>
                    <a:pt x="18013" y="35120"/>
                    <a:pt x="17313" y="35254"/>
                  </a:cubicBezTo>
                  <a:cubicBezTo>
                    <a:pt x="17180" y="33886"/>
                    <a:pt x="16913" y="32485"/>
                    <a:pt x="16546" y="31151"/>
                  </a:cubicBezTo>
                  <a:cubicBezTo>
                    <a:pt x="19982" y="30484"/>
                    <a:pt x="23451" y="29750"/>
                    <a:pt x="26920" y="28982"/>
                  </a:cubicBezTo>
                  <a:close/>
                  <a:moveTo>
                    <a:pt x="31792" y="33614"/>
                  </a:moveTo>
                  <a:cubicBezTo>
                    <a:pt x="32085" y="33614"/>
                    <a:pt x="32348" y="33740"/>
                    <a:pt x="32557" y="33919"/>
                  </a:cubicBezTo>
                  <a:cubicBezTo>
                    <a:pt x="32624" y="34019"/>
                    <a:pt x="32724" y="34153"/>
                    <a:pt x="32591" y="34486"/>
                  </a:cubicBezTo>
                  <a:cubicBezTo>
                    <a:pt x="32424" y="34887"/>
                    <a:pt x="31857" y="35054"/>
                    <a:pt x="31256" y="35187"/>
                  </a:cubicBezTo>
                  <a:lnTo>
                    <a:pt x="14678" y="38456"/>
                  </a:lnTo>
                  <a:cubicBezTo>
                    <a:pt x="14443" y="38500"/>
                    <a:pt x="14190" y="38537"/>
                    <a:pt x="13953" y="38537"/>
                  </a:cubicBezTo>
                  <a:cubicBezTo>
                    <a:pt x="13652" y="38537"/>
                    <a:pt x="13378" y="38476"/>
                    <a:pt x="13210" y="38289"/>
                  </a:cubicBezTo>
                  <a:cubicBezTo>
                    <a:pt x="13010" y="37889"/>
                    <a:pt x="13110" y="37422"/>
                    <a:pt x="13444" y="37155"/>
                  </a:cubicBezTo>
                  <a:cubicBezTo>
                    <a:pt x="13877" y="36821"/>
                    <a:pt x="14411" y="36621"/>
                    <a:pt x="14945" y="36521"/>
                  </a:cubicBezTo>
                  <a:cubicBezTo>
                    <a:pt x="16479" y="36188"/>
                    <a:pt x="18013" y="35854"/>
                    <a:pt x="19581" y="35587"/>
                  </a:cubicBezTo>
                  <a:cubicBezTo>
                    <a:pt x="22283" y="35054"/>
                    <a:pt x="25052" y="34620"/>
                    <a:pt x="27787" y="34286"/>
                  </a:cubicBezTo>
                  <a:lnTo>
                    <a:pt x="28287" y="34220"/>
                  </a:lnTo>
                  <a:cubicBezTo>
                    <a:pt x="29322" y="34119"/>
                    <a:pt x="30322" y="33953"/>
                    <a:pt x="31323" y="33686"/>
                  </a:cubicBezTo>
                  <a:cubicBezTo>
                    <a:pt x="31423" y="33619"/>
                    <a:pt x="31556" y="33619"/>
                    <a:pt x="31690" y="33619"/>
                  </a:cubicBezTo>
                  <a:cubicBezTo>
                    <a:pt x="31724" y="33616"/>
                    <a:pt x="31758" y="33614"/>
                    <a:pt x="31792" y="33614"/>
                  </a:cubicBezTo>
                  <a:close/>
                  <a:moveTo>
                    <a:pt x="29561" y="1"/>
                  </a:moveTo>
                  <a:cubicBezTo>
                    <a:pt x="29007" y="1"/>
                    <a:pt x="28452" y="43"/>
                    <a:pt x="27921" y="95"/>
                  </a:cubicBezTo>
                  <a:cubicBezTo>
                    <a:pt x="19848" y="896"/>
                    <a:pt x="11876" y="2330"/>
                    <a:pt x="4070" y="4398"/>
                  </a:cubicBezTo>
                  <a:lnTo>
                    <a:pt x="4037" y="4398"/>
                  </a:lnTo>
                  <a:cubicBezTo>
                    <a:pt x="2869" y="4732"/>
                    <a:pt x="1135" y="5165"/>
                    <a:pt x="468" y="6400"/>
                  </a:cubicBezTo>
                  <a:cubicBezTo>
                    <a:pt x="1" y="7267"/>
                    <a:pt x="267" y="8434"/>
                    <a:pt x="468" y="9368"/>
                  </a:cubicBezTo>
                  <a:cubicBezTo>
                    <a:pt x="534" y="9569"/>
                    <a:pt x="568" y="9802"/>
                    <a:pt x="601" y="10002"/>
                  </a:cubicBezTo>
                  <a:lnTo>
                    <a:pt x="3436" y="26314"/>
                  </a:lnTo>
                  <a:cubicBezTo>
                    <a:pt x="3803" y="28415"/>
                    <a:pt x="4337" y="30784"/>
                    <a:pt x="6238" y="31851"/>
                  </a:cubicBezTo>
                  <a:cubicBezTo>
                    <a:pt x="7006" y="32251"/>
                    <a:pt x="7840" y="32452"/>
                    <a:pt x="8707" y="32452"/>
                  </a:cubicBezTo>
                  <a:cubicBezTo>
                    <a:pt x="9541" y="32418"/>
                    <a:pt x="10375" y="32318"/>
                    <a:pt x="11175" y="32151"/>
                  </a:cubicBezTo>
                  <a:cubicBezTo>
                    <a:pt x="12710" y="31885"/>
                    <a:pt x="14244" y="31584"/>
                    <a:pt x="15812" y="31284"/>
                  </a:cubicBezTo>
                  <a:cubicBezTo>
                    <a:pt x="16179" y="32652"/>
                    <a:pt x="16446" y="34019"/>
                    <a:pt x="16579" y="35420"/>
                  </a:cubicBezTo>
                  <a:cubicBezTo>
                    <a:pt x="15979" y="35554"/>
                    <a:pt x="15378" y="35654"/>
                    <a:pt x="14778" y="35787"/>
                  </a:cubicBezTo>
                  <a:cubicBezTo>
                    <a:pt x="14111" y="35887"/>
                    <a:pt x="13477" y="36188"/>
                    <a:pt x="12943" y="36588"/>
                  </a:cubicBezTo>
                  <a:cubicBezTo>
                    <a:pt x="12376" y="37122"/>
                    <a:pt x="12076" y="38089"/>
                    <a:pt x="12643" y="38756"/>
                  </a:cubicBezTo>
                  <a:cubicBezTo>
                    <a:pt x="12921" y="39097"/>
                    <a:pt x="13372" y="39293"/>
                    <a:pt x="13836" y="39293"/>
                  </a:cubicBezTo>
                  <a:cubicBezTo>
                    <a:pt x="13872" y="39293"/>
                    <a:pt x="13908" y="39292"/>
                    <a:pt x="13944" y="39290"/>
                  </a:cubicBezTo>
                  <a:cubicBezTo>
                    <a:pt x="14244" y="39290"/>
                    <a:pt x="14544" y="39257"/>
                    <a:pt x="14845" y="39190"/>
                  </a:cubicBezTo>
                  <a:lnTo>
                    <a:pt x="31423" y="35921"/>
                  </a:lnTo>
                  <a:cubicBezTo>
                    <a:pt x="31923" y="35821"/>
                    <a:pt x="32924" y="35621"/>
                    <a:pt x="33291" y="34787"/>
                  </a:cubicBezTo>
                  <a:cubicBezTo>
                    <a:pt x="33525" y="34320"/>
                    <a:pt x="33458" y="33786"/>
                    <a:pt x="33124" y="33419"/>
                  </a:cubicBezTo>
                  <a:cubicBezTo>
                    <a:pt x="32717" y="33059"/>
                    <a:pt x="32206" y="32855"/>
                    <a:pt x="31691" y="32855"/>
                  </a:cubicBezTo>
                  <a:cubicBezTo>
                    <a:pt x="31489" y="32855"/>
                    <a:pt x="31287" y="32886"/>
                    <a:pt x="31089" y="32952"/>
                  </a:cubicBezTo>
                  <a:cubicBezTo>
                    <a:pt x="30155" y="33219"/>
                    <a:pt x="29221" y="33386"/>
                    <a:pt x="28287" y="33452"/>
                  </a:cubicBezTo>
                  <a:lnTo>
                    <a:pt x="27654" y="28816"/>
                  </a:lnTo>
                  <a:cubicBezTo>
                    <a:pt x="29555" y="28349"/>
                    <a:pt x="31456" y="27915"/>
                    <a:pt x="33358" y="27481"/>
                  </a:cubicBezTo>
                  <a:cubicBezTo>
                    <a:pt x="34358" y="27215"/>
                    <a:pt x="35693" y="26881"/>
                    <a:pt x="36560" y="25947"/>
                  </a:cubicBezTo>
                  <a:cubicBezTo>
                    <a:pt x="37828" y="24546"/>
                    <a:pt x="37627" y="22545"/>
                    <a:pt x="37361" y="20777"/>
                  </a:cubicBezTo>
                  <a:lnTo>
                    <a:pt x="35026" y="5699"/>
                  </a:lnTo>
                  <a:cubicBezTo>
                    <a:pt x="34759" y="3898"/>
                    <a:pt x="34392" y="2097"/>
                    <a:pt x="32991" y="962"/>
                  </a:cubicBezTo>
                  <a:cubicBezTo>
                    <a:pt x="32005" y="206"/>
                    <a:pt x="30782" y="1"/>
                    <a:pt x="29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72"/>
            <p:cNvSpPr/>
            <p:nvPr/>
          </p:nvSpPr>
          <p:spPr>
            <a:xfrm>
              <a:off x="5864350" y="1127800"/>
              <a:ext cx="804775" cy="594850"/>
            </a:xfrm>
            <a:custGeom>
              <a:avLst/>
              <a:gdLst/>
              <a:ahLst/>
              <a:cxnLst/>
              <a:rect l="l" t="t" r="r" b="b"/>
              <a:pathLst>
                <a:path w="32191" h="23794" extrusionOk="0">
                  <a:moveTo>
                    <a:pt x="26992" y="721"/>
                  </a:moveTo>
                  <a:cubicBezTo>
                    <a:pt x="27313" y="721"/>
                    <a:pt x="27606" y="768"/>
                    <a:pt x="27821" y="906"/>
                  </a:cubicBezTo>
                  <a:cubicBezTo>
                    <a:pt x="27954" y="1006"/>
                    <a:pt x="28088" y="1139"/>
                    <a:pt x="28154" y="1306"/>
                  </a:cubicBezTo>
                  <a:cubicBezTo>
                    <a:pt x="19049" y="2940"/>
                    <a:pt x="9843" y="4842"/>
                    <a:pt x="838" y="6909"/>
                  </a:cubicBezTo>
                  <a:lnTo>
                    <a:pt x="838" y="6909"/>
                  </a:lnTo>
                  <a:cubicBezTo>
                    <a:pt x="877" y="6487"/>
                    <a:pt x="1042" y="6067"/>
                    <a:pt x="1302" y="5743"/>
                  </a:cubicBezTo>
                  <a:cubicBezTo>
                    <a:pt x="1869" y="5042"/>
                    <a:pt x="2836" y="4775"/>
                    <a:pt x="3837" y="4542"/>
                  </a:cubicBezTo>
                  <a:cubicBezTo>
                    <a:pt x="6872" y="3841"/>
                    <a:pt x="9941" y="3207"/>
                    <a:pt x="13010" y="2674"/>
                  </a:cubicBezTo>
                  <a:cubicBezTo>
                    <a:pt x="15679" y="2207"/>
                    <a:pt x="18414" y="1773"/>
                    <a:pt x="21116" y="1440"/>
                  </a:cubicBezTo>
                  <a:cubicBezTo>
                    <a:pt x="22517" y="1239"/>
                    <a:pt x="23885" y="1073"/>
                    <a:pt x="25252" y="939"/>
                  </a:cubicBezTo>
                  <a:cubicBezTo>
                    <a:pt x="25419" y="906"/>
                    <a:pt x="25619" y="872"/>
                    <a:pt x="25819" y="839"/>
                  </a:cubicBezTo>
                  <a:cubicBezTo>
                    <a:pt x="26197" y="785"/>
                    <a:pt x="26614" y="721"/>
                    <a:pt x="26992" y="721"/>
                  </a:cubicBezTo>
                  <a:close/>
                  <a:moveTo>
                    <a:pt x="24885" y="17718"/>
                  </a:moveTo>
                  <a:lnTo>
                    <a:pt x="25286" y="18985"/>
                  </a:lnTo>
                  <a:lnTo>
                    <a:pt x="10408" y="21921"/>
                  </a:lnTo>
                  <a:lnTo>
                    <a:pt x="10141" y="20620"/>
                  </a:lnTo>
                  <a:lnTo>
                    <a:pt x="24885" y="17718"/>
                  </a:lnTo>
                  <a:close/>
                  <a:moveTo>
                    <a:pt x="28421" y="2040"/>
                  </a:moveTo>
                  <a:cubicBezTo>
                    <a:pt x="28521" y="2307"/>
                    <a:pt x="28588" y="2640"/>
                    <a:pt x="28655" y="2874"/>
                  </a:cubicBezTo>
                  <a:cubicBezTo>
                    <a:pt x="28688" y="3074"/>
                    <a:pt x="28721" y="3308"/>
                    <a:pt x="28788" y="3474"/>
                  </a:cubicBezTo>
                  <a:cubicBezTo>
                    <a:pt x="29155" y="4775"/>
                    <a:pt x="29522" y="6110"/>
                    <a:pt x="29822" y="7444"/>
                  </a:cubicBezTo>
                  <a:cubicBezTo>
                    <a:pt x="30456" y="10079"/>
                    <a:pt x="30923" y="12781"/>
                    <a:pt x="31290" y="15450"/>
                  </a:cubicBezTo>
                  <a:cubicBezTo>
                    <a:pt x="31357" y="16117"/>
                    <a:pt x="31423" y="16784"/>
                    <a:pt x="31123" y="17251"/>
                  </a:cubicBezTo>
                  <a:cubicBezTo>
                    <a:pt x="30756" y="17851"/>
                    <a:pt x="29956" y="18051"/>
                    <a:pt x="29122" y="18218"/>
                  </a:cubicBezTo>
                  <a:lnTo>
                    <a:pt x="26019" y="18852"/>
                  </a:lnTo>
                  <a:lnTo>
                    <a:pt x="25519" y="17184"/>
                  </a:lnTo>
                  <a:cubicBezTo>
                    <a:pt x="25461" y="17009"/>
                    <a:pt x="25326" y="16911"/>
                    <a:pt x="25160" y="16911"/>
                  </a:cubicBezTo>
                  <a:cubicBezTo>
                    <a:pt x="25136" y="16911"/>
                    <a:pt x="25111" y="16913"/>
                    <a:pt x="25085" y="16917"/>
                  </a:cubicBezTo>
                  <a:lnTo>
                    <a:pt x="9641" y="19953"/>
                  </a:lnTo>
                  <a:cubicBezTo>
                    <a:pt x="9541" y="19953"/>
                    <a:pt x="9441" y="20019"/>
                    <a:pt x="9374" y="20120"/>
                  </a:cubicBezTo>
                  <a:cubicBezTo>
                    <a:pt x="9341" y="20186"/>
                    <a:pt x="9308" y="20286"/>
                    <a:pt x="9341" y="20386"/>
                  </a:cubicBezTo>
                  <a:lnTo>
                    <a:pt x="9674" y="22088"/>
                  </a:lnTo>
                  <a:lnTo>
                    <a:pt x="5405" y="22922"/>
                  </a:lnTo>
                  <a:cubicBezTo>
                    <a:pt x="5088" y="22988"/>
                    <a:pt x="4754" y="23047"/>
                    <a:pt x="4446" y="23047"/>
                  </a:cubicBezTo>
                  <a:cubicBezTo>
                    <a:pt x="4137" y="23047"/>
                    <a:pt x="3854" y="22988"/>
                    <a:pt x="3637" y="22821"/>
                  </a:cubicBezTo>
                  <a:cubicBezTo>
                    <a:pt x="3270" y="22455"/>
                    <a:pt x="3070" y="21954"/>
                    <a:pt x="3003" y="21454"/>
                  </a:cubicBezTo>
                  <a:cubicBezTo>
                    <a:pt x="2102" y="17351"/>
                    <a:pt x="1369" y="13181"/>
                    <a:pt x="868" y="9012"/>
                  </a:cubicBezTo>
                  <a:cubicBezTo>
                    <a:pt x="801" y="8578"/>
                    <a:pt x="768" y="8144"/>
                    <a:pt x="735" y="7711"/>
                  </a:cubicBezTo>
                  <a:cubicBezTo>
                    <a:pt x="9875" y="5576"/>
                    <a:pt x="19215" y="3674"/>
                    <a:pt x="28421" y="2040"/>
                  </a:cubicBezTo>
                  <a:close/>
                  <a:moveTo>
                    <a:pt x="26968" y="1"/>
                  </a:moveTo>
                  <a:cubicBezTo>
                    <a:pt x="26537" y="1"/>
                    <a:pt x="26092" y="74"/>
                    <a:pt x="25686" y="139"/>
                  </a:cubicBezTo>
                  <a:cubicBezTo>
                    <a:pt x="25519" y="172"/>
                    <a:pt x="25319" y="205"/>
                    <a:pt x="25186" y="205"/>
                  </a:cubicBezTo>
                  <a:cubicBezTo>
                    <a:pt x="23785" y="372"/>
                    <a:pt x="22384" y="539"/>
                    <a:pt x="21016" y="739"/>
                  </a:cubicBezTo>
                  <a:cubicBezTo>
                    <a:pt x="18314" y="1073"/>
                    <a:pt x="15579" y="1506"/>
                    <a:pt x="12843" y="1973"/>
                  </a:cubicBezTo>
                  <a:cubicBezTo>
                    <a:pt x="9808" y="2507"/>
                    <a:pt x="6706" y="3141"/>
                    <a:pt x="3670" y="3841"/>
                  </a:cubicBezTo>
                  <a:cubicBezTo>
                    <a:pt x="2569" y="4075"/>
                    <a:pt x="1402" y="4408"/>
                    <a:pt x="701" y="5309"/>
                  </a:cubicBezTo>
                  <a:cubicBezTo>
                    <a:pt x="268" y="5876"/>
                    <a:pt x="34" y="6610"/>
                    <a:pt x="34" y="7344"/>
                  </a:cubicBezTo>
                  <a:cubicBezTo>
                    <a:pt x="1" y="7377"/>
                    <a:pt x="1" y="7410"/>
                    <a:pt x="34" y="7477"/>
                  </a:cubicBezTo>
                  <a:cubicBezTo>
                    <a:pt x="1" y="8011"/>
                    <a:pt x="34" y="8545"/>
                    <a:pt x="134" y="9078"/>
                  </a:cubicBezTo>
                  <a:cubicBezTo>
                    <a:pt x="635" y="13281"/>
                    <a:pt x="1369" y="17484"/>
                    <a:pt x="2269" y="21621"/>
                  </a:cubicBezTo>
                  <a:cubicBezTo>
                    <a:pt x="2436" y="22288"/>
                    <a:pt x="2636" y="22988"/>
                    <a:pt x="3203" y="23422"/>
                  </a:cubicBezTo>
                  <a:cubicBezTo>
                    <a:pt x="3533" y="23662"/>
                    <a:pt x="3917" y="23794"/>
                    <a:pt x="4306" y="23794"/>
                  </a:cubicBezTo>
                  <a:cubicBezTo>
                    <a:pt x="4350" y="23794"/>
                    <a:pt x="4394" y="23792"/>
                    <a:pt x="4437" y="23789"/>
                  </a:cubicBezTo>
                  <a:cubicBezTo>
                    <a:pt x="4804" y="23789"/>
                    <a:pt x="5171" y="23755"/>
                    <a:pt x="5538" y="23655"/>
                  </a:cubicBezTo>
                  <a:lnTo>
                    <a:pt x="29288" y="18985"/>
                  </a:lnTo>
                  <a:cubicBezTo>
                    <a:pt x="30222" y="18785"/>
                    <a:pt x="31257" y="18518"/>
                    <a:pt x="31790" y="17651"/>
                  </a:cubicBezTo>
                  <a:cubicBezTo>
                    <a:pt x="32191" y="16984"/>
                    <a:pt x="32124" y="16150"/>
                    <a:pt x="32024" y="15349"/>
                  </a:cubicBezTo>
                  <a:cubicBezTo>
                    <a:pt x="31690" y="12648"/>
                    <a:pt x="31190" y="9946"/>
                    <a:pt x="30556" y="7277"/>
                  </a:cubicBezTo>
                  <a:cubicBezTo>
                    <a:pt x="30256" y="5943"/>
                    <a:pt x="29889" y="4608"/>
                    <a:pt x="29522" y="3274"/>
                  </a:cubicBezTo>
                  <a:cubicBezTo>
                    <a:pt x="29455" y="3141"/>
                    <a:pt x="29422" y="2907"/>
                    <a:pt x="29389" y="2707"/>
                  </a:cubicBezTo>
                  <a:cubicBezTo>
                    <a:pt x="29188" y="1873"/>
                    <a:pt x="28922" y="806"/>
                    <a:pt x="28221" y="339"/>
                  </a:cubicBezTo>
                  <a:cubicBezTo>
                    <a:pt x="27861" y="82"/>
                    <a:pt x="27423" y="1"/>
                    <a:pt x="26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72"/>
            <p:cNvSpPr/>
            <p:nvPr/>
          </p:nvSpPr>
          <p:spPr>
            <a:xfrm>
              <a:off x="5917725" y="1349425"/>
              <a:ext cx="351950" cy="219675"/>
            </a:xfrm>
            <a:custGeom>
              <a:avLst/>
              <a:gdLst/>
              <a:ahLst/>
              <a:cxnLst/>
              <a:rect l="l" t="t" r="r" b="b"/>
              <a:pathLst>
                <a:path w="14078" h="8787" extrusionOk="0">
                  <a:moveTo>
                    <a:pt x="875" y="0"/>
                  </a:moveTo>
                  <a:cubicBezTo>
                    <a:pt x="839" y="0"/>
                    <a:pt x="804" y="4"/>
                    <a:pt x="768" y="13"/>
                  </a:cubicBezTo>
                  <a:cubicBezTo>
                    <a:pt x="668" y="80"/>
                    <a:pt x="568" y="147"/>
                    <a:pt x="534" y="280"/>
                  </a:cubicBezTo>
                  <a:lnTo>
                    <a:pt x="34" y="2215"/>
                  </a:lnTo>
                  <a:cubicBezTo>
                    <a:pt x="1" y="2415"/>
                    <a:pt x="101" y="2615"/>
                    <a:pt x="301" y="2648"/>
                  </a:cubicBezTo>
                  <a:cubicBezTo>
                    <a:pt x="318" y="2665"/>
                    <a:pt x="334" y="2673"/>
                    <a:pt x="351" y="2673"/>
                  </a:cubicBezTo>
                  <a:cubicBezTo>
                    <a:pt x="368" y="2673"/>
                    <a:pt x="384" y="2665"/>
                    <a:pt x="401" y="2648"/>
                  </a:cubicBezTo>
                  <a:cubicBezTo>
                    <a:pt x="568" y="2648"/>
                    <a:pt x="735" y="2548"/>
                    <a:pt x="768" y="2382"/>
                  </a:cubicBezTo>
                  <a:lnTo>
                    <a:pt x="935" y="1714"/>
                  </a:lnTo>
                  <a:lnTo>
                    <a:pt x="2369" y="8486"/>
                  </a:lnTo>
                  <a:cubicBezTo>
                    <a:pt x="2369" y="8586"/>
                    <a:pt x="2436" y="8653"/>
                    <a:pt x="2536" y="8719"/>
                  </a:cubicBezTo>
                  <a:cubicBezTo>
                    <a:pt x="2569" y="8753"/>
                    <a:pt x="2636" y="8786"/>
                    <a:pt x="2736" y="8786"/>
                  </a:cubicBezTo>
                  <a:lnTo>
                    <a:pt x="2803" y="8786"/>
                  </a:lnTo>
                  <a:lnTo>
                    <a:pt x="12810" y="6585"/>
                  </a:lnTo>
                  <a:lnTo>
                    <a:pt x="12443" y="7118"/>
                  </a:lnTo>
                  <a:cubicBezTo>
                    <a:pt x="12247" y="7339"/>
                    <a:pt x="12573" y="7668"/>
                    <a:pt x="12839" y="7668"/>
                  </a:cubicBezTo>
                  <a:cubicBezTo>
                    <a:pt x="12935" y="7668"/>
                    <a:pt x="13024" y="7625"/>
                    <a:pt x="13077" y="7519"/>
                  </a:cubicBezTo>
                  <a:lnTo>
                    <a:pt x="14011" y="6184"/>
                  </a:lnTo>
                  <a:cubicBezTo>
                    <a:pt x="14044" y="6084"/>
                    <a:pt x="14077" y="5984"/>
                    <a:pt x="14044" y="5884"/>
                  </a:cubicBezTo>
                  <a:cubicBezTo>
                    <a:pt x="14011" y="5751"/>
                    <a:pt x="13944" y="5684"/>
                    <a:pt x="13844" y="5617"/>
                  </a:cubicBezTo>
                  <a:lnTo>
                    <a:pt x="12276" y="4950"/>
                  </a:lnTo>
                  <a:cubicBezTo>
                    <a:pt x="12226" y="4933"/>
                    <a:pt x="12174" y="4925"/>
                    <a:pt x="12123" y="4925"/>
                  </a:cubicBezTo>
                  <a:cubicBezTo>
                    <a:pt x="11970" y="4925"/>
                    <a:pt x="11826" y="5000"/>
                    <a:pt x="11776" y="5150"/>
                  </a:cubicBezTo>
                  <a:cubicBezTo>
                    <a:pt x="11676" y="5350"/>
                    <a:pt x="11776" y="5550"/>
                    <a:pt x="11976" y="5651"/>
                  </a:cubicBezTo>
                  <a:lnTo>
                    <a:pt x="12510" y="5884"/>
                  </a:lnTo>
                  <a:lnTo>
                    <a:pt x="3036" y="7952"/>
                  </a:lnTo>
                  <a:lnTo>
                    <a:pt x="1635" y="1347"/>
                  </a:lnTo>
                  <a:lnTo>
                    <a:pt x="2703" y="2048"/>
                  </a:lnTo>
                  <a:cubicBezTo>
                    <a:pt x="2754" y="2100"/>
                    <a:pt x="2812" y="2122"/>
                    <a:pt x="2870" y="2122"/>
                  </a:cubicBezTo>
                  <a:cubicBezTo>
                    <a:pt x="3149" y="2122"/>
                    <a:pt x="3434" y="1613"/>
                    <a:pt x="3103" y="1448"/>
                  </a:cubicBezTo>
                  <a:lnTo>
                    <a:pt x="1135" y="80"/>
                  </a:lnTo>
                  <a:cubicBezTo>
                    <a:pt x="1062" y="31"/>
                    <a:pt x="970" y="0"/>
                    <a:pt x="8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72"/>
            <p:cNvSpPr/>
            <p:nvPr/>
          </p:nvSpPr>
          <p:spPr>
            <a:xfrm>
              <a:off x="5980275" y="1326600"/>
              <a:ext cx="248525" cy="163275"/>
            </a:xfrm>
            <a:custGeom>
              <a:avLst/>
              <a:gdLst/>
              <a:ahLst/>
              <a:cxnLst/>
              <a:rect l="l" t="t" r="r" b="b"/>
              <a:pathLst>
                <a:path w="9941" h="6531" extrusionOk="0">
                  <a:moveTo>
                    <a:pt x="9190" y="1"/>
                  </a:moveTo>
                  <a:cubicBezTo>
                    <a:pt x="9140" y="1"/>
                    <a:pt x="9090" y="9"/>
                    <a:pt x="9040" y="26"/>
                  </a:cubicBezTo>
                  <a:lnTo>
                    <a:pt x="7106" y="793"/>
                  </a:lnTo>
                  <a:cubicBezTo>
                    <a:pt x="6713" y="974"/>
                    <a:pt x="6895" y="1512"/>
                    <a:pt x="7255" y="1512"/>
                  </a:cubicBezTo>
                  <a:cubicBezTo>
                    <a:pt x="7293" y="1512"/>
                    <a:pt x="7332" y="1506"/>
                    <a:pt x="7372" y="1493"/>
                  </a:cubicBezTo>
                  <a:lnTo>
                    <a:pt x="8240" y="1160"/>
                  </a:lnTo>
                  <a:lnTo>
                    <a:pt x="6305" y="4295"/>
                  </a:lnTo>
                  <a:lnTo>
                    <a:pt x="2536" y="2260"/>
                  </a:lnTo>
                  <a:cubicBezTo>
                    <a:pt x="2474" y="2229"/>
                    <a:pt x="2412" y="2214"/>
                    <a:pt x="2353" y="2214"/>
                  </a:cubicBezTo>
                  <a:cubicBezTo>
                    <a:pt x="2221" y="2214"/>
                    <a:pt x="2104" y="2289"/>
                    <a:pt x="2035" y="2427"/>
                  </a:cubicBezTo>
                  <a:lnTo>
                    <a:pt x="67" y="6030"/>
                  </a:lnTo>
                  <a:cubicBezTo>
                    <a:pt x="1" y="6197"/>
                    <a:pt x="67" y="6397"/>
                    <a:pt x="234" y="6497"/>
                  </a:cubicBezTo>
                  <a:cubicBezTo>
                    <a:pt x="301" y="6530"/>
                    <a:pt x="367" y="6530"/>
                    <a:pt x="434" y="6530"/>
                  </a:cubicBezTo>
                  <a:cubicBezTo>
                    <a:pt x="568" y="6530"/>
                    <a:pt x="701" y="6463"/>
                    <a:pt x="768" y="6363"/>
                  </a:cubicBezTo>
                  <a:lnTo>
                    <a:pt x="2536" y="3094"/>
                  </a:lnTo>
                  <a:lnTo>
                    <a:pt x="6272" y="5096"/>
                  </a:lnTo>
                  <a:cubicBezTo>
                    <a:pt x="6325" y="5128"/>
                    <a:pt x="6385" y="5143"/>
                    <a:pt x="6446" y="5143"/>
                  </a:cubicBezTo>
                  <a:cubicBezTo>
                    <a:pt x="6574" y="5143"/>
                    <a:pt x="6704" y="5076"/>
                    <a:pt x="6772" y="4962"/>
                  </a:cubicBezTo>
                  <a:lnTo>
                    <a:pt x="8974" y="1360"/>
                  </a:lnTo>
                  <a:lnTo>
                    <a:pt x="9140" y="2327"/>
                  </a:lnTo>
                  <a:cubicBezTo>
                    <a:pt x="9174" y="2494"/>
                    <a:pt x="9341" y="2627"/>
                    <a:pt x="9507" y="2627"/>
                  </a:cubicBezTo>
                  <a:lnTo>
                    <a:pt x="9607" y="2627"/>
                  </a:lnTo>
                  <a:cubicBezTo>
                    <a:pt x="9808" y="2594"/>
                    <a:pt x="9941" y="2394"/>
                    <a:pt x="9908" y="2194"/>
                  </a:cubicBezTo>
                  <a:lnTo>
                    <a:pt x="9541" y="292"/>
                  </a:lnTo>
                  <a:cubicBezTo>
                    <a:pt x="9507" y="159"/>
                    <a:pt x="9441" y="92"/>
                    <a:pt x="9341" y="26"/>
                  </a:cubicBezTo>
                  <a:cubicBezTo>
                    <a:pt x="9290" y="9"/>
                    <a:pt x="9240" y="1"/>
                    <a:pt x="9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72"/>
            <p:cNvSpPr/>
            <p:nvPr/>
          </p:nvSpPr>
          <p:spPr>
            <a:xfrm>
              <a:off x="6291325" y="1290875"/>
              <a:ext cx="276900" cy="235750"/>
            </a:xfrm>
            <a:custGeom>
              <a:avLst/>
              <a:gdLst/>
              <a:ahLst/>
              <a:cxnLst/>
              <a:rect l="l" t="t" r="r" b="b"/>
              <a:pathLst>
                <a:path w="11076" h="9430" extrusionOk="0">
                  <a:moveTo>
                    <a:pt x="6672" y="954"/>
                  </a:moveTo>
                  <a:cubicBezTo>
                    <a:pt x="7940" y="1254"/>
                    <a:pt x="9007" y="2122"/>
                    <a:pt x="9608" y="3289"/>
                  </a:cubicBezTo>
                  <a:lnTo>
                    <a:pt x="5705" y="4790"/>
                  </a:lnTo>
                  <a:lnTo>
                    <a:pt x="6639" y="954"/>
                  </a:lnTo>
                  <a:close/>
                  <a:moveTo>
                    <a:pt x="5495" y="738"/>
                  </a:moveTo>
                  <a:cubicBezTo>
                    <a:pt x="5589" y="738"/>
                    <a:pt x="5681" y="744"/>
                    <a:pt x="5772" y="754"/>
                  </a:cubicBezTo>
                  <a:lnTo>
                    <a:pt x="5905" y="787"/>
                  </a:lnTo>
                  <a:lnTo>
                    <a:pt x="4771" y="5291"/>
                  </a:lnTo>
                  <a:cubicBezTo>
                    <a:pt x="4704" y="5524"/>
                    <a:pt x="4904" y="5758"/>
                    <a:pt x="5138" y="5758"/>
                  </a:cubicBezTo>
                  <a:lnTo>
                    <a:pt x="5271" y="5758"/>
                  </a:lnTo>
                  <a:lnTo>
                    <a:pt x="9808" y="4023"/>
                  </a:lnTo>
                  <a:lnTo>
                    <a:pt x="9808" y="4023"/>
                  </a:lnTo>
                  <a:cubicBezTo>
                    <a:pt x="10108" y="5557"/>
                    <a:pt x="9474" y="7125"/>
                    <a:pt x="8173" y="8026"/>
                  </a:cubicBezTo>
                  <a:cubicBezTo>
                    <a:pt x="7393" y="8489"/>
                    <a:pt x="6506" y="8721"/>
                    <a:pt x="5617" y="8721"/>
                  </a:cubicBezTo>
                  <a:cubicBezTo>
                    <a:pt x="5289" y="8721"/>
                    <a:pt x="4961" y="8689"/>
                    <a:pt x="4637" y="8626"/>
                  </a:cubicBezTo>
                  <a:cubicBezTo>
                    <a:pt x="3803" y="8493"/>
                    <a:pt x="3036" y="8193"/>
                    <a:pt x="2336" y="7692"/>
                  </a:cubicBezTo>
                  <a:cubicBezTo>
                    <a:pt x="1702" y="7225"/>
                    <a:pt x="1202" y="6558"/>
                    <a:pt x="1001" y="5791"/>
                  </a:cubicBezTo>
                  <a:lnTo>
                    <a:pt x="1001" y="5758"/>
                  </a:lnTo>
                  <a:cubicBezTo>
                    <a:pt x="801" y="4790"/>
                    <a:pt x="1001" y="3756"/>
                    <a:pt x="1602" y="2956"/>
                  </a:cubicBezTo>
                  <a:cubicBezTo>
                    <a:pt x="2383" y="1862"/>
                    <a:pt x="4102" y="738"/>
                    <a:pt x="5495" y="738"/>
                  </a:cubicBezTo>
                  <a:close/>
                  <a:moveTo>
                    <a:pt x="5488" y="0"/>
                  </a:moveTo>
                  <a:cubicBezTo>
                    <a:pt x="3846" y="0"/>
                    <a:pt x="1872" y="1247"/>
                    <a:pt x="1001" y="2522"/>
                  </a:cubicBezTo>
                  <a:cubicBezTo>
                    <a:pt x="268" y="3523"/>
                    <a:pt x="1" y="4757"/>
                    <a:pt x="268" y="5958"/>
                  </a:cubicBezTo>
                  <a:cubicBezTo>
                    <a:pt x="534" y="6892"/>
                    <a:pt x="1102" y="7726"/>
                    <a:pt x="1935" y="8293"/>
                  </a:cubicBezTo>
                  <a:cubicBezTo>
                    <a:pt x="2703" y="8860"/>
                    <a:pt x="3570" y="9193"/>
                    <a:pt x="4504" y="9360"/>
                  </a:cubicBezTo>
                  <a:cubicBezTo>
                    <a:pt x="4904" y="9394"/>
                    <a:pt x="5271" y="9427"/>
                    <a:pt x="5671" y="9427"/>
                  </a:cubicBezTo>
                  <a:cubicBezTo>
                    <a:pt x="5729" y="9429"/>
                    <a:pt x="5786" y="9430"/>
                    <a:pt x="5844" y="9430"/>
                  </a:cubicBezTo>
                  <a:cubicBezTo>
                    <a:pt x="6820" y="9430"/>
                    <a:pt x="7788" y="9162"/>
                    <a:pt x="8607" y="8626"/>
                  </a:cubicBezTo>
                  <a:cubicBezTo>
                    <a:pt x="10341" y="7459"/>
                    <a:pt x="11075" y="5257"/>
                    <a:pt x="10375" y="3256"/>
                  </a:cubicBezTo>
                  <a:cubicBezTo>
                    <a:pt x="9674" y="1321"/>
                    <a:pt x="7573" y="254"/>
                    <a:pt x="5838" y="20"/>
                  </a:cubicBezTo>
                  <a:cubicBezTo>
                    <a:pt x="5723" y="7"/>
                    <a:pt x="5606" y="0"/>
                    <a:pt x="54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72"/>
            <p:cNvSpPr/>
            <p:nvPr/>
          </p:nvSpPr>
          <p:spPr>
            <a:xfrm>
              <a:off x="5795975" y="1078850"/>
              <a:ext cx="945700" cy="982350"/>
            </a:xfrm>
            <a:custGeom>
              <a:avLst/>
              <a:gdLst/>
              <a:ahLst/>
              <a:cxnLst/>
              <a:rect l="l" t="t" r="r" b="b"/>
              <a:pathLst>
                <a:path w="37828" h="39294" extrusionOk="0">
                  <a:moveTo>
                    <a:pt x="29525" y="751"/>
                  </a:moveTo>
                  <a:cubicBezTo>
                    <a:pt x="30636" y="751"/>
                    <a:pt x="31727" y="915"/>
                    <a:pt x="32524" y="1530"/>
                  </a:cubicBezTo>
                  <a:cubicBezTo>
                    <a:pt x="33691" y="2464"/>
                    <a:pt x="34025" y="4065"/>
                    <a:pt x="34292" y="5799"/>
                  </a:cubicBezTo>
                  <a:lnTo>
                    <a:pt x="36593" y="20877"/>
                  </a:lnTo>
                  <a:cubicBezTo>
                    <a:pt x="36660" y="21277"/>
                    <a:pt x="36727" y="21677"/>
                    <a:pt x="36760" y="22078"/>
                  </a:cubicBezTo>
                  <a:cubicBezTo>
                    <a:pt x="25952" y="23545"/>
                    <a:pt x="15211" y="25580"/>
                    <a:pt x="4604" y="28215"/>
                  </a:cubicBezTo>
                  <a:cubicBezTo>
                    <a:pt x="4437" y="27548"/>
                    <a:pt x="4270" y="26848"/>
                    <a:pt x="4170" y="26180"/>
                  </a:cubicBezTo>
                  <a:lnTo>
                    <a:pt x="1368" y="9869"/>
                  </a:lnTo>
                  <a:cubicBezTo>
                    <a:pt x="1335" y="9669"/>
                    <a:pt x="1268" y="9435"/>
                    <a:pt x="1235" y="9202"/>
                  </a:cubicBezTo>
                  <a:cubicBezTo>
                    <a:pt x="1035" y="8368"/>
                    <a:pt x="801" y="7400"/>
                    <a:pt x="1168" y="6767"/>
                  </a:cubicBezTo>
                  <a:cubicBezTo>
                    <a:pt x="1668" y="5833"/>
                    <a:pt x="3203" y="5432"/>
                    <a:pt x="4237" y="5165"/>
                  </a:cubicBezTo>
                  <a:lnTo>
                    <a:pt x="4270" y="5132"/>
                  </a:lnTo>
                  <a:cubicBezTo>
                    <a:pt x="12043" y="3064"/>
                    <a:pt x="19982" y="1630"/>
                    <a:pt x="27987" y="829"/>
                  </a:cubicBezTo>
                  <a:cubicBezTo>
                    <a:pt x="28486" y="787"/>
                    <a:pt x="29008" y="751"/>
                    <a:pt x="29525" y="751"/>
                  </a:cubicBezTo>
                  <a:close/>
                  <a:moveTo>
                    <a:pt x="36794" y="22845"/>
                  </a:moveTo>
                  <a:lnTo>
                    <a:pt x="36794" y="22845"/>
                  </a:lnTo>
                  <a:cubicBezTo>
                    <a:pt x="36894" y="23745"/>
                    <a:pt x="36593" y="24679"/>
                    <a:pt x="36026" y="25413"/>
                  </a:cubicBezTo>
                  <a:cubicBezTo>
                    <a:pt x="35359" y="26147"/>
                    <a:pt x="34358" y="26447"/>
                    <a:pt x="33191" y="26714"/>
                  </a:cubicBezTo>
                  <a:cubicBezTo>
                    <a:pt x="25886" y="28515"/>
                    <a:pt x="18447" y="30083"/>
                    <a:pt x="11042" y="31418"/>
                  </a:cubicBezTo>
                  <a:cubicBezTo>
                    <a:pt x="10254" y="31565"/>
                    <a:pt x="9475" y="31689"/>
                    <a:pt x="8735" y="31689"/>
                  </a:cubicBezTo>
                  <a:cubicBezTo>
                    <a:pt x="7971" y="31689"/>
                    <a:pt x="7249" y="31557"/>
                    <a:pt x="6605" y="31184"/>
                  </a:cubicBezTo>
                  <a:cubicBezTo>
                    <a:pt x="5771" y="30650"/>
                    <a:pt x="5171" y="29850"/>
                    <a:pt x="4837" y="28916"/>
                  </a:cubicBezTo>
                  <a:cubicBezTo>
                    <a:pt x="15378" y="26314"/>
                    <a:pt x="26053" y="24279"/>
                    <a:pt x="36794" y="22845"/>
                  </a:cubicBezTo>
                  <a:close/>
                  <a:moveTo>
                    <a:pt x="26920" y="28982"/>
                  </a:moveTo>
                  <a:lnTo>
                    <a:pt x="27520" y="33552"/>
                  </a:lnTo>
                  <a:cubicBezTo>
                    <a:pt x="24852" y="33919"/>
                    <a:pt x="22116" y="34353"/>
                    <a:pt x="19414" y="34853"/>
                  </a:cubicBezTo>
                  <a:cubicBezTo>
                    <a:pt x="18714" y="34987"/>
                    <a:pt x="18013" y="35120"/>
                    <a:pt x="17313" y="35254"/>
                  </a:cubicBezTo>
                  <a:cubicBezTo>
                    <a:pt x="17180" y="33886"/>
                    <a:pt x="16913" y="32485"/>
                    <a:pt x="16546" y="31151"/>
                  </a:cubicBezTo>
                  <a:cubicBezTo>
                    <a:pt x="19982" y="30484"/>
                    <a:pt x="23451" y="29750"/>
                    <a:pt x="26920" y="28982"/>
                  </a:cubicBezTo>
                  <a:close/>
                  <a:moveTo>
                    <a:pt x="31792" y="33614"/>
                  </a:moveTo>
                  <a:cubicBezTo>
                    <a:pt x="32085" y="33614"/>
                    <a:pt x="32348" y="33740"/>
                    <a:pt x="32557" y="33919"/>
                  </a:cubicBezTo>
                  <a:cubicBezTo>
                    <a:pt x="32624" y="34019"/>
                    <a:pt x="32724" y="34153"/>
                    <a:pt x="32591" y="34486"/>
                  </a:cubicBezTo>
                  <a:cubicBezTo>
                    <a:pt x="32424" y="34887"/>
                    <a:pt x="31857" y="35054"/>
                    <a:pt x="31256" y="35187"/>
                  </a:cubicBezTo>
                  <a:lnTo>
                    <a:pt x="14678" y="38456"/>
                  </a:lnTo>
                  <a:cubicBezTo>
                    <a:pt x="14443" y="38500"/>
                    <a:pt x="14190" y="38537"/>
                    <a:pt x="13953" y="38537"/>
                  </a:cubicBezTo>
                  <a:cubicBezTo>
                    <a:pt x="13652" y="38537"/>
                    <a:pt x="13378" y="38476"/>
                    <a:pt x="13210" y="38289"/>
                  </a:cubicBezTo>
                  <a:cubicBezTo>
                    <a:pt x="13010" y="37889"/>
                    <a:pt x="13110" y="37422"/>
                    <a:pt x="13444" y="37155"/>
                  </a:cubicBezTo>
                  <a:cubicBezTo>
                    <a:pt x="13877" y="36821"/>
                    <a:pt x="14411" y="36621"/>
                    <a:pt x="14945" y="36521"/>
                  </a:cubicBezTo>
                  <a:cubicBezTo>
                    <a:pt x="16479" y="36188"/>
                    <a:pt x="18013" y="35854"/>
                    <a:pt x="19581" y="35587"/>
                  </a:cubicBezTo>
                  <a:cubicBezTo>
                    <a:pt x="22283" y="35054"/>
                    <a:pt x="25052" y="34620"/>
                    <a:pt x="27787" y="34286"/>
                  </a:cubicBezTo>
                  <a:lnTo>
                    <a:pt x="28287" y="34220"/>
                  </a:lnTo>
                  <a:cubicBezTo>
                    <a:pt x="29322" y="34119"/>
                    <a:pt x="30322" y="33953"/>
                    <a:pt x="31323" y="33686"/>
                  </a:cubicBezTo>
                  <a:cubicBezTo>
                    <a:pt x="31423" y="33619"/>
                    <a:pt x="31556" y="33619"/>
                    <a:pt x="31690" y="33619"/>
                  </a:cubicBezTo>
                  <a:cubicBezTo>
                    <a:pt x="31724" y="33616"/>
                    <a:pt x="31758" y="33614"/>
                    <a:pt x="31792" y="33614"/>
                  </a:cubicBezTo>
                  <a:close/>
                  <a:moveTo>
                    <a:pt x="29561" y="1"/>
                  </a:moveTo>
                  <a:cubicBezTo>
                    <a:pt x="29007" y="1"/>
                    <a:pt x="28452" y="43"/>
                    <a:pt x="27921" y="95"/>
                  </a:cubicBezTo>
                  <a:cubicBezTo>
                    <a:pt x="19848" y="896"/>
                    <a:pt x="11876" y="2330"/>
                    <a:pt x="4070" y="4398"/>
                  </a:cubicBezTo>
                  <a:lnTo>
                    <a:pt x="4037" y="4398"/>
                  </a:lnTo>
                  <a:cubicBezTo>
                    <a:pt x="2869" y="4732"/>
                    <a:pt x="1135" y="5165"/>
                    <a:pt x="468" y="6400"/>
                  </a:cubicBezTo>
                  <a:cubicBezTo>
                    <a:pt x="1" y="7267"/>
                    <a:pt x="267" y="8434"/>
                    <a:pt x="468" y="9368"/>
                  </a:cubicBezTo>
                  <a:cubicBezTo>
                    <a:pt x="534" y="9569"/>
                    <a:pt x="568" y="9802"/>
                    <a:pt x="601" y="10002"/>
                  </a:cubicBezTo>
                  <a:lnTo>
                    <a:pt x="3436" y="26314"/>
                  </a:lnTo>
                  <a:cubicBezTo>
                    <a:pt x="3803" y="28415"/>
                    <a:pt x="4337" y="30784"/>
                    <a:pt x="6238" y="31851"/>
                  </a:cubicBezTo>
                  <a:cubicBezTo>
                    <a:pt x="7006" y="32251"/>
                    <a:pt x="7840" y="32452"/>
                    <a:pt x="8707" y="32452"/>
                  </a:cubicBezTo>
                  <a:cubicBezTo>
                    <a:pt x="9541" y="32418"/>
                    <a:pt x="10375" y="32318"/>
                    <a:pt x="11175" y="32151"/>
                  </a:cubicBezTo>
                  <a:cubicBezTo>
                    <a:pt x="12710" y="31885"/>
                    <a:pt x="14244" y="31584"/>
                    <a:pt x="15812" y="31284"/>
                  </a:cubicBezTo>
                  <a:cubicBezTo>
                    <a:pt x="16179" y="32652"/>
                    <a:pt x="16446" y="34019"/>
                    <a:pt x="16579" y="35420"/>
                  </a:cubicBezTo>
                  <a:cubicBezTo>
                    <a:pt x="15979" y="35554"/>
                    <a:pt x="15378" y="35654"/>
                    <a:pt x="14778" y="35787"/>
                  </a:cubicBezTo>
                  <a:cubicBezTo>
                    <a:pt x="14111" y="35887"/>
                    <a:pt x="13477" y="36188"/>
                    <a:pt x="12943" y="36588"/>
                  </a:cubicBezTo>
                  <a:cubicBezTo>
                    <a:pt x="12376" y="37122"/>
                    <a:pt x="12076" y="38089"/>
                    <a:pt x="12643" y="38756"/>
                  </a:cubicBezTo>
                  <a:cubicBezTo>
                    <a:pt x="12921" y="39097"/>
                    <a:pt x="13372" y="39293"/>
                    <a:pt x="13836" y="39293"/>
                  </a:cubicBezTo>
                  <a:cubicBezTo>
                    <a:pt x="13872" y="39293"/>
                    <a:pt x="13908" y="39292"/>
                    <a:pt x="13944" y="39290"/>
                  </a:cubicBezTo>
                  <a:cubicBezTo>
                    <a:pt x="14244" y="39290"/>
                    <a:pt x="14544" y="39257"/>
                    <a:pt x="14845" y="39190"/>
                  </a:cubicBezTo>
                  <a:lnTo>
                    <a:pt x="31423" y="35921"/>
                  </a:lnTo>
                  <a:cubicBezTo>
                    <a:pt x="31923" y="35821"/>
                    <a:pt x="32924" y="35621"/>
                    <a:pt x="33291" y="34787"/>
                  </a:cubicBezTo>
                  <a:cubicBezTo>
                    <a:pt x="33525" y="34320"/>
                    <a:pt x="33458" y="33786"/>
                    <a:pt x="33124" y="33419"/>
                  </a:cubicBezTo>
                  <a:cubicBezTo>
                    <a:pt x="32717" y="33059"/>
                    <a:pt x="32206" y="32855"/>
                    <a:pt x="31691" y="32855"/>
                  </a:cubicBezTo>
                  <a:cubicBezTo>
                    <a:pt x="31489" y="32855"/>
                    <a:pt x="31287" y="32886"/>
                    <a:pt x="31089" y="32952"/>
                  </a:cubicBezTo>
                  <a:cubicBezTo>
                    <a:pt x="30155" y="33219"/>
                    <a:pt x="29221" y="33386"/>
                    <a:pt x="28287" y="33452"/>
                  </a:cubicBezTo>
                  <a:lnTo>
                    <a:pt x="27654" y="28816"/>
                  </a:lnTo>
                  <a:cubicBezTo>
                    <a:pt x="29555" y="28349"/>
                    <a:pt x="31456" y="27915"/>
                    <a:pt x="33358" y="27481"/>
                  </a:cubicBezTo>
                  <a:cubicBezTo>
                    <a:pt x="34358" y="27215"/>
                    <a:pt x="35693" y="26881"/>
                    <a:pt x="36560" y="25947"/>
                  </a:cubicBezTo>
                  <a:cubicBezTo>
                    <a:pt x="37828" y="24546"/>
                    <a:pt x="37627" y="22545"/>
                    <a:pt x="37361" y="20777"/>
                  </a:cubicBezTo>
                  <a:lnTo>
                    <a:pt x="35026" y="5699"/>
                  </a:lnTo>
                  <a:cubicBezTo>
                    <a:pt x="34759" y="3898"/>
                    <a:pt x="34392" y="2097"/>
                    <a:pt x="32991" y="962"/>
                  </a:cubicBezTo>
                  <a:cubicBezTo>
                    <a:pt x="32005" y="206"/>
                    <a:pt x="30782" y="1"/>
                    <a:pt x="295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72"/>
            <p:cNvSpPr/>
            <p:nvPr/>
          </p:nvSpPr>
          <p:spPr>
            <a:xfrm>
              <a:off x="5864350" y="1127800"/>
              <a:ext cx="804775" cy="594850"/>
            </a:xfrm>
            <a:custGeom>
              <a:avLst/>
              <a:gdLst/>
              <a:ahLst/>
              <a:cxnLst/>
              <a:rect l="l" t="t" r="r" b="b"/>
              <a:pathLst>
                <a:path w="32191" h="23794" extrusionOk="0">
                  <a:moveTo>
                    <a:pt x="26992" y="721"/>
                  </a:moveTo>
                  <a:cubicBezTo>
                    <a:pt x="27313" y="721"/>
                    <a:pt x="27606" y="768"/>
                    <a:pt x="27821" y="906"/>
                  </a:cubicBezTo>
                  <a:cubicBezTo>
                    <a:pt x="27954" y="1006"/>
                    <a:pt x="28088" y="1139"/>
                    <a:pt x="28154" y="1306"/>
                  </a:cubicBezTo>
                  <a:cubicBezTo>
                    <a:pt x="19049" y="2940"/>
                    <a:pt x="9843" y="4842"/>
                    <a:pt x="838" y="6909"/>
                  </a:cubicBezTo>
                  <a:lnTo>
                    <a:pt x="838" y="6909"/>
                  </a:lnTo>
                  <a:cubicBezTo>
                    <a:pt x="877" y="6487"/>
                    <a:pt x="1042" y="6067"/>
                    <a:pt x="1302" y="5743"/>
                  </a:cubicBezTo>
                  <a:cubicBezTo>
                    <a:pt x="1869" y="5042"/>
                    <a:pt x="2836" y="4775"/>
                    <a:pt x="3837" y="4542"/>
                  </a:cubicBezTo>
                  <a:cubicBezTo>
                    <a:pt x="6872" y="3841"/>
                    <a:pt x="9941" y="3207"/>
                    <a:pt x="13010" y="2674"/>
                  </a:cubicBezTo>
                  <a:cubicBezTo>
                    <a:pt x="15679" y="2207"/>
                    <a:pt x="18414" y="1773"/>
                    <a:pt x="21116" y="1440"/>
                  </a:cubicBezTo>
                  <a:cubicBezTo>
                    <a:pt x="22517" y="1239"/>
                    <a:pt x="23885" y="1073"/>
                    <a:pt x="25252" y="939"/>
                  </a:cubicBezTo>
                  <a:cubicBezTo>
                    <a:pt x="25419" y="906"/>
                    <a:pt x="25619" y="872"/>
                    <a:pt x="25819" y="839"/>
                  </a:cubicBezTo>
                  <a:cubicBezTo>
                    <a:pt x="26197" y="785"/>
                    <a:pt x="26614" y="721"/>
                    <a:pt x="26992" y="721"/>
                  </a:cubicBezTo>
                  <a:close/>
                  <a:moveTo>
                    <a:pt x="24885" y="17718"/>
                  </a:moveTo>
                  <a:lnTo>
                    <a:pt x="25286" y="18985"/>
                  </a:lnTo>
                  <a:lnTo>
                    <a:pt x="10408" y="21921"/>
                  </a:lnTo>
                  <a:lnTo>
                    <a:pt x="10141" y="20620"/>
                  </a:lnTo>
                  <a:lnTo>
                    <a:pt x="24885" y="17718"/>
                  </a:lnTo>
                  <a:close/>
                  <a:moveTo>
                    <a:pt x="28421" y="2040"/>
                  </a:moveTo>
                  <a:cubicBezTo>
                    <a:pt x="28521" y="2307"/>
                    <a:pt x="28588" y="2640"/>
                    <a:pt x="28655" y="2874"/>
                  </a:cubicBezTo>
                  <a:cubicBezTo>
                    <a:pt x="28688" y="3074"/>
                    <a:pt x="28721" y="3308"/>
                    <a:pt x="28788" y="3474"/>
                  </a:cubicBezTo>
                  <a:cubicBezTo>
                    <a:pt x="29155" y="4775"/>
                    <a:pt x="29522" y="6110"/>
                    <a:pt x="29822" y="7444"/>
                  </a:cubicBezTo>
                  <a:cubicBezTo>
                    <a:pt x="30456" y="10079"/>
                    <a:pt x="30923" y="12781"/>
                    <a:pt x="31290" y="15450"/>
                  </a:cubicBezTo>
                  <a:cubicBezTo>
                    <a:pt x="31357" y="16117"/>
                    <a:pt x="31423" y="16784"/>
                    <a:pt x="31123" y="17251"/>
                  </a:cubicBezTo>
                  <a:cubicBezTo>
                    <a:pt x="30756" y="17851"/>
                    <a:pt x="29956" y="18051"/>
                    <a:pt x="29122" y="18218"/>
                  </a:cubicBezTo>
                  <a:lnTo>
                    <a:pt x="26019" y="18852"/>
                  </a:lnTo>
                  <a:lnTo>
                    <a:pt x="25519" y="17184"/>
                  </a:lnTo>
                  <a:cubicBezTo>
                    <a:pt x="25461" y="17009"/>
                    <a:pt x="25326" y="16911"/>
                    <a:pt x="25160" y="16911"/>
                  </a:cubicBezTo>
                  <a:cubicBezTo>
                    <a:pt x="25136" y="16911"/>
                    <a:pt x="25111" y="16913"/>
                    <a:pt x="25085" y="16917"/>
                  </a:cubicBezTo>
                  <a:lnTo>
                    <a:pt x="9641" y="19953"/>
                  </a:lnTo>
                  <a:cubicBezTo>
                    <a:pt x="9541" y="19953"/>
                    <a:pt x="9441" y="20019"/>
                    <a:pt x="9374" y="20120"/>
                  </a:cubicBezTo>
                  <a:cubicBezTo>
                    <a:pt x="9341" y="20186"/>
                    <a:pt x="9308" y="20286"/>
                    <a:pt x="9341" y="20386"/>
                  </a:cubicBezTo>
                  <a:lnTo>
                    <a:pt x="9674" y="22088"/>
                  </a:lnTo>
                  <a:lnTo>
                    <a:pt x="5405" y="22922"/>
                  </a:lnTo>
                  <a:cubicBezTo>
                    <a:pt x="5088" y="22988"/>
                    <a:pt x="4754" y="23047"/>
                    <a:pt x="4446" y="23047"/>
                  </a:cubicBezTo>
                  <a:cubicBezTo>
                    <a:pt x="4137" y="23047"/>
                    <a:pt x="3854" y="22988"/>
                    <a:pt x="3637" y="22821"/>
                  </a:cubicBezTo>
                  <a:cubicBezTo>
                    <a:pt x="3270" y="22455"/>
                    <a:pt x="3070" y="21954"/>
                    <a:pt x="3003" y="21454"/>
                  </a:cubicBezTo>
                  <a:cubicBezTo>
                    <a:pt x="2102" y="17351"/>
                    <a:pt x="1369" y="13181"/>
                    <a:pt x="868" y="9012"/>
                  </a:cubicBezTo>
                  <a:cubicBezTo>
                    <a:pt x="801" y="8578"/>
                    <a:pt x="768" y="8144"/>
                    <a:pt x="735" y="7711"/>
                  </a:cubicBezTo>
                  <a:cubicBezTo>
                    <a:pt x="9875" y="5576"/>
                    <a:pt x="19215" y="3674"/>
                    <a:pt x="28421" y="2040"/>
                  </a:cubicBezTo>
                  <a:close/>
                  <a:moveTo>
                    <a:pt x="26968" y="1"/>
                  </a:moveTo>
                  <a:cubicBezTo>
                    <a:pt x="26537" y="1"/>
                    <a:pt x="26092" y="74"/>
                    <a:pt x="25686" y="139"/>
                  </a:cubicBezTo>
                  <a:cubicBezTo>
                    <a:pt x="25519" y="172"/>
                    <a:pt x="25319" y="205"/>
                    <a:pt x="25186" y="205"/>
                  </a:cubicBezTo>
                  <a:cubicBezTo>
                    <a:pt x="23785" y="372"/>
                    <a:pt x="22384" y="539"/>
                    <a:pt x="21016" y="739"/>
                  </a:cubicBezTo>
                  <a:cubicBezTo>
                    <a:pt x="18314" y="1073"/>
                    <a:pt x="15579" y="1506"/>
                    <a:pt x="12843" y="1973"/>
                  </a:cubicBezTo>
                  <a:cubicBezTo>
                    <a:pt x="9808" y="2507"/>
                    <a:pt x="6706" y="3141"/>
                    <a:pt x="3670" y="3841"/>
                  </a:cubicBezTo>
                  <a:cubicBezTo>
                    <a:pt x="2569" y="4075"/>
                    <a:pt x="1402" y="4408"/>
                    <a:pt x="701" y="5309"/>
                  </a:cubicBezTo>
                  <a:cubicBezTo>
                    <a:pt x="268" y="5876"/>
                    <a:pt x="34" y="6610"/>
                    <a:pt x="34" y="7344"/>
                  </a:cubicBezTo>
                  <a:cubicBezTo>
                    <a:pt x="1" y="7377"/>
                    <a:pt x="1" y="7410"/>
                    <a:pt x="34" y="7477"/>
                  </a:cubicBezTo>
                  <a:cubicBezTo>
                    <a:pt x="1" y="8011"/>
                    <a:pt x="34" y="8545"/>
                    <a:pt x="134" y="9078"/>
                  </a:cubicBezTo>
                  <a:cubicBezTo>
                    <a:pt x="635" y="13281"/>
                    <a:pt x="1369" y="17484"/>
                    <a:pt x="2269" y="21621"/>
                  </a:cubicBezTo>
                  <a:cubicBezTo>
                    <a:pt x="2436" y="22288"/>
                    <a:pt x="2636" y="22988"/>
                    <a:pt x="3203" y="23422"/>
                  </a:cubicBezTo>
                  <a:cubicBezTo>
                    <a:pt x="3533" y="23662"/>
                    <a:pt x="3917" y="23794"/>
                    <a:pt x="4306" y="23794"/>
                  </a:cubicBezTo>
                  <a:cubicBezTo>
                    <a:pt x="4350" y="23794"/>
                    <a:pt x="4394" y="23792"/>
                    <a:pt x="4437" y="23789"/>
                  </a:cubicBezTo>
                  <a:cubicBezTo>
                    <a:pt x="4804" y="23789"/>
                    <a:pt x="5171" y="23755"/>
                    <a:pt x="5538" y="23655"/>
                  </a:cubicBezTo>
                  <a:lnTo>
                    <a:pt x="29288" y="18985"/>
                  </a:lnTo>
                  <a:cubicBezTo>
                    <a:pt x="30222" y="18785"/>
                    <a:pt x="31257" y="18518"/>
                    <a:pt x="31790" y="17651"/>
                  </a:cubicBezTo>
                  <a:cubicBezTo>
                    <a:pt x="32191" y="16984"/>
                    <a:pt x="32124" y="16150"/>
                    <a:pt x="32024" y="15349"/>
                  </a:cubicBezTo>
                  <a:cubicBezTo>
                    <a:pt x="31690" y="12648"/>
                    <a:pt x="31190" y="9946"/>
                    <a:pt x="30556" y="7277"/>
                  </a:cubicBezTo>
                  <a:cubicBezTo>
                    <a:pt x="30256" y="5943"/>
                    <a:pt x="29889" y="4608"/>
                    <a:pt x="29522" y="3274"/>
                  </a:cubicBezTo>
                  <a:cubicBezTo>
                    <a:pt x="29455" y="3141"/>
                    <a:pt x="29422" y="2907"/>
                    <a:pt x="29389" y="2707"/>
                  </a:cubicBezTo>
                  <a:cubicBezTo>
                    <a:pt x="29188" y="1873"/>
                    <a:pt x="28922" y="806"/>
                    <a:pt x="28221" y="339"/>
                  </a:cubicBezTo>
                  <a:cubicBezTo>
                    <a:pt x="27861" y="82"/>
                    <a:pt x="27423" y="1"/>
                    <a:pt x="26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72"/>
            <p:cNvSpPr/>
            <p:nvPr/>
          </p:nvSpPr>
          <p:spPr>
            <a:xfrm>
              <a:off x="6298825" y="1713825"/>
              <a:ext cx="95925" cy="85425"/>
            </a:xfrm>
            <a:custGeom>
              <a:avLst/>
              <a:gdLst/>
              <a:ahLst/>
              <a:cxnLst/>
              <a:rect l="l" t="t" r="r" b="b"/>
              <a:pathLst>
                <a:path w="3837" h="3417" extrusionOk="0">
                  <a:moveTo>
                    <a:pt x="2139" y="745"/>
                  </a:moveTo>
                  <a:cubicBezTo>
                    <a:pt x="2482" y="745"/>
                    <a:pt x="2809" y="972"/>
                    <a:pt x="2903" y="1315"/>
                  </a:cubicBezTo>
                  <a:cubicBezTo>
                    <a:pt x="3036" y="1782"/>
                    <a:pt x="2836" y="2316"/>
                    <a:pt x="2369" y="2549"/>
                  </a:cubicBezTo>
                  <a:cubicBezTo>
                    <a:pt x="2169" y="2638"/>
                    <a:pt x="1925" y="2698"/>
                    <a:pt x="1685" y="2698"/>
                  </a:cubicBezTo>
                  <a:cubicBezTo>
                    <a:pt x="1565" y="2698"/>
                    <a:pt x="1446" y="2683"/>
                    <a:pt x="1335" y="2649"/>
                  </a:cubicBezTo>
                  <a:cubicBezTo>
                    <a:pt x="768" y="2449"/>
                    <a:pt x="802" y="2116"/>
                    <a:pt x="802" y="2016"/>
                  </a:cubicBezTo>
                  <a:cubicBezTo>
                    <a:pt x="935" y="1382"/>
                    <a:pt x="1402" y="882"/>
                    <a:pt x="2069" y="748"/>
                  </a:cubicBezTo>
                  <a:cubicBezTo>
                    <a:pt x="2092" y="746"/>
                    <a:pt x="2116" y="745"/>
                    <a:pt x="2139" y="745"/>
                  </a:cubicBezTo>
                  <a:close/>
                  <a:moveTo>
                    <a:pt x="2167" y="1"/>
                  </a:moveTo>
                  <a:cubicBezTo>
                    <a:pt x="2102" y="1"/>
                    <a:pt x="2036" y="5"/>
                    <a:pt x="1969" y="14"/>
                  </a:cubicBezTo>
                  <a:cubicBezTo>
                    <a:pt x="1002" y="148"/>
                    <a:pt x="201" y="915"/>
                    <a:pt x="34" y="1916"/>
                  </a:cubicBezTo>
                  <a:cubicBezTo>
                    <a:pt x="1" y="2583"/>
                    <a:pt x="435" y="3183"/>
                    <a:pt x="1102" y="3317"/>
                  </a:cubicBezTo>
                  <a:cubicBezTo>
                    <a:pt x="1302" y="3383"/>
                    <a:pt x="1502" y="3417"/>
                    <a:pt x="1736" y="3417"/>
                  </a:cubicBezTo>
                  <a:cubicBezTo>
                    <a:pt x="2069" y="3417"/>
                    <a:pt x="2403" y="3317"/>
                    <a:pt x="2703" y="3183"/>
                  </a:cubicBezTo>
                  <a:cubicBezTo>
                    <a:pt x="3470" y="2783"/>
                    <a:pt x="3837" y="1916"/>
                    <a:pt x="3604" y="1082"/>
                  </a:cubicBezTo>
                  <a:cubicBezTo>
                    <a:pt x="3422" y="445"/>
                    <a:pt x="2826" y="1"/>
                    <a:pt x="21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board Marketing Slides">
  <a:themeElements>
    <a:clrScheme name="Simple Light">
      <a:dk1>
        <a:srgbClr val="1E4AA3"/>
      </a:dk1>
      <a:lt1>
        <a:srgbClr val="EFEFEF"/>
      </a:lt1>
      <a:dk2>
        <a:srgbClr val="1EA452"/>
      </a:dk2>
      <a:lt2>
        <a:srgbClr val="D5413C"/>
      </a:lt2>
      <a:accent1>
        <a:srgbClr val="191919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EA45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229</Words>
  <Application>Microsoft Office PowerPoint</Application>
  <PresentationFormat>Grand écran</PresentationFormat>
  <Paragraphs>56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22" baseType="lpstr">
      <vt:lpstr>Advent Pro</vt:lpstr>
      <vt:lpstr>Anaheim</vt:lpstr>
      <vt:lpstr>Arial</vt:lpstr>
      <vt:lpstr>Calibri</vt:lpstr>
      <vt:lpstr>Calibri Light</vt:lpstr>
      <vt:lpstr>Caveat</vt:lpstr>
      <vt:lpstr>Francois One</vt:lpstr>
      <vt:lpstr>Gochi Hand</vt:lpstr>
      <vt:lpstr>Josefin Slab</vt:lpstr>
      <vt:lpstr>Kirang Haerang</vt:lpstr>
      <vt:lpstr>Passion One</vt:lpstr>
      <vt:lpstr>Roboto Condensed Light</vt:lpstr>
      <vt:lpstr>Yanone Kaffeesatz</vt:lpstr>
      <vt:lpstr>Thème Office</vt:lpstr>
      <vt:lpstr>Whiteboard Marketing Slides</vt:lpstr>
      <vt:lpstr>Les proches aidants dans l’autisme adulte :  le programme ETAAP</vt:lpstr>
      <vt:lpstr>Le C3RP</vt:lpstr>
      <vt:lpstr>Le besoin</vt:lpstr>
      <vt:lpstr>Séances d’ETAAP</vt:lpstr>
      <vt:lpstr>Résultats du groupe pilote</vt:lpstr>
      <vt:lpstr>Podcast</vt:lpstr>
      <vt:lpstr>Merci!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Compte Microsoft</dc:creator>
  <cp:lastModifiedBy>MOUALLA Mona</cp:lastModifiedBy>
  <cp:revision>14</cp:revision>
  <dcterms:created xsi:type="dcterms:W3CDTF">2023-04-22T17:12:41Z</dcterms:created>
  <dcterms:modified xsi:type="dcterms:W3CDTF">2023-05-14T09:16:09Z</dcterms:modified>
</cp:coreProperties>
</file>