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theme/themeOverride3.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5" r:id="rId2"/>
  </p:sldMasterIdLst>
  <p:notesMasterIdLst>
    <p:notesMasterId r:id="rId6"/>
  </p:notesMasterIdLst>
  <p:sldIdLst>
    <p:sldId id="258" r:id="rId3"/>
    <p:sldId id="257" r:id="rId4"/>
    <p:sldId id="259"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80AD1-EDC6-43AF-96B9-69B9A7E7870A}" type="datetimeFigureOut">
              <a:rPr lang="fr-FR" smtClean="0"/>
              <a:t>25/01/2023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99D283-6E3A-4B3F-AAA3-820592BFD494}" type="slidenum">
              <a:rPr lang="fr-FR" smtClean="0"/>
              <a:t>‹N°›</a:t>
            </a:fld>
            <a:endParaRPr lang="fr-FR"/>
          </a:p>
        </p:txBody>
      </p:sp>
    </p:spTree>
    <p:extLst>
      <p:ext uri="{BB962C8B-B14F-4D97-AF65-F5344CB8AC3E}">
        <p14:creationId xmlns:p14="http://schemas.microsoft.com/office/powerpoint/2010/main" val="547501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F20E1CE-BBC1-469E-98AE-E10DBA9EC4F3}" type="slidenum">
              <a:rPr lang="fr-FR" smtClean="0"/>
              <a:t>2</a:t>
            </a:fld>
            <a:endParaRPr lang="fr-FR"/>
          </a:p>
        </p:txBody>
      </p:sp>
    </p:spTree>
    <p:extLst>
      <p:ext uri="{BB962C8B-B14F-4D97-AF65-F5344CB8AC3E}">
        <p14:creationId xmlns:p14="http://schemas.microsoft.com/office/powerpoint/2010/main" val="2388512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F20E1CE-BBC1-469E-98AE-E10DBA9EC4F3}" type="slidenum">
              <a:rPr lang="fr-FR" smtClean="0"/>
              <a:t>3</a:t>
            </a:fld>
            <a:endParaRPr lang="fr-FR"/>
          </a:p>
        </p:txBody>
      </p:sp>
    </p:spTree>
    <p:extLst>
      <p:ext uri="{BB962C8B-B14F-4D97-AF65-F5344CB8AC3E}">
        <p14:creationId xmlns:p14="http://schemas.microsoft.com/office/powerpoint/2010/main" val="119333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oleObject" Target="../embeddings/oleObject1.bin"/></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 Id="rId4"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re / sous-titre /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56CDABDD-D9CB-4B50-A941-C7BFFC3480D7}" type="datetime1">
              <a:rPr lang="fr-FR" cap="all" smtClean="0"/>
              <a:t>25/01/2023</a:t>
            </a:fld>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dirty="0"/>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283048077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Diapositive de titre">
    <p:spTree>
      <p:nvGrpSpPr>
        <p:cNvPr id="1" name=""/>
        <p:cNvGrpSpPr/>
        <p:nvPr/>
      </p:nvGrpSpPr>
      <p:grpSpPr>
        <a:xfrm>
          <a:off x="0" y="0"/>
          <a:ext cx="0" cy="0"/>
          <a:chOff x="0" y="0"/>
          <a:chExt cx="0" cy="0"/>
        </a:xfrm>
      </p:grpSpPr>
      <p:graphicFrame>
        <p:nvGraphicFramePr>
          <p:cNvPr id="2" name="Objet 1" hidden="1"/>
          <p:cNvGraphicFramePr>
            <a:graphicFrameLocks noChangeAspect="1"/>
          </p:cNvGraphicFramePr>
          <p:nvPr>
            <p:custDataLst>
              <p:tags r:id="rId2"/>
            </p:custDataLst>
            <p:extLst/>
          </p:nvPr>
        </p:nvGraphicFramePr>
        <p:xfrm>
          <a:off x="1965" y="1557"/>
          <a:ext cx="1809" cy="1439"/>
        </p:xfrm>
        <a:graphic>
          <a:graphicData uri="http://schemas.openxmlformats.org/presentationml/2006/ole">
            <mc:AlternateContent xmlns:mc="http://schemas.openxmlformats.org/markup-compatibility/2006">
              <mc:Choice xmlns:v="urn:schemas-microsoft-com:vml" Requires="v">
                <p:oleObj spid="_x0000_s1056" name="Diapositive think-cell" r:id="rId4" imgW="216" imgH="216" progId="TCLayout.ActiveDocument.1">
                  <p:embed/>
                </p:oleObj>
              </mc:Choice>
              <mc:Fallback>
                <p:oleObj name="Diapositive think-cell" r:id="rId4" imgW="216" imgH="216" progId="TCLayout.ActiveDocument.1">
                  <p:embed/>
                  <p:pic>
                    <p:nvPicPr>
                      <p:cNvPr id="2" name="Objet 1" hidden="1"/>
                      <p:cNvPicPr/>
                      <p:nvPr/>
                    </p:nvPicPr>
                    <p:blipFill>
                      <a:blip r:embed="rId5"/>
                      <a:stretch>
                        <a:fillRect/>
                      </a:stretch>
                    </p:blipFill>
                    <p:spPr>
                      <a:xfrm>
                        <a:off x="1965" y="1557"/>
                        <a:ext cx="1809" cy="1439"/>
                      </a:xfrm>
                      <a:prstGeom prst="rect">
                        <a:avLst/>
                      </a:prstGeom>
                    </p:spPr>
                  </p:pic>
                </p:oleObj>
              </mc:Fallback>
            </mc:AlternateContent>
          </a:graphicData>
        </a:graphic>
      </p:graphicFrame>
      <p:sp>
        <p:nvSpPr>
          <p:cNvPr id="6" name="Espace réservé de la date 5"/>
          <p:cNvSpPr>
            <a:spLocks noGrp="1"/>
          </p:cNvSpPr>
          <p:nvPr>
            <p:ph type="dt" sz="half" idx="10"/>
          </p:nvPr>
        </p:nvSpPr>
        <p:spPr/>
        <p:txBody>
          <a:bodyPr/>
          <a:lstStyle/>
          <a:p>
            <a:fld id="{DB6BBD8C-7DAB-4543-81F7-F8BFDA99039C}" type="datetimeFigureOut">
              <a:rPr lang="fr-FR" smtClean="0"/>
              <a:t>25/01/2023</a:t>
            </a:fld>
            <a:endParaRPr lang="fr-FR"/>
          </a:p>
        </p:txBody>
      </p:sp>
      <p:sp>
        <p:nvSpPr>
          <p:cNvPr id="7" name="Espace réservé du pied de page 6"/>
          <p:cNvSpPr>
            <a:spLocks noGrp="1"/>
          </p:cNvSpPr>
          <p:nvPr>
            <p:ph type="ftr" sz="quarter" idx="11"/>
          </p:nvPr>
        </p:nvSpPr>
        <p:spPr/>
        <p:txBody>
          <a:bodyPr/>
          <a:lstStyle/>
          <a:p>
            <a:endParaRPr lang="fr-FR"/>
          </a:p>
        </p:txBody>
      </p:sp>
      <p:sp>
        <p:nvSpPr>
          <p:cNvPr id="8" name="Espace réservé du numéro de diapositive 7"/>
          <p:cNvSpPr>
            <a:spLocks noGrp="1"/>
          </p:cNvSpPr>
          <p:nvPr>
            <p:ph type="sldNum" sz="quarter" idx="12"/>
          </p:nvPr>
        </p:nvSpPr>
        <p:spPr/>
        <p:txBody>
          <a:bodyPr/>
          <a:lstStyle/>
          <a:p>
            <a:fld id="{409EC020-201A-45F0-B740-8E0DA06CE224}" type="slidenum">
              <a:rPr lang="fr-FR" smtClean="0"/>
              <a:t>‹N°›</a:t>
            </a:fld>
            <a:endParaRPr lang="fr-FR"/>
          </a:p>
        </p:txBody>
      </p:sp>
    </p:spTree>
    <p:extLst>
      <p:ext uri="{BB962C8B-B14F-4D97-AF65-F5344CB8AC3E}">
        <p14:creationId xmlns:p14="http://schemas.microsoft.com/office/powerpoint/2010/main" val="234828231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B6BBD8C-7DAB-4543-81F7-F8BFDA99039C}" type="datetimeFigureOut">
              <a:rPr lang="fr-FR" smtClean="0"/>
              <a:t>25/01/2023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09EC020-201A-45F0-B740-8E0DA06CE224}" type="slidenum">
              <a:rPr lang="fr-FR" smtClean="0"/>
              <a:t>‹N°›</a:t>
            </a:fld>
            <a:endParaRPr lang="fr-FR"/>
          </a:p>
        </p:txBody>
      </p:sp>
    </p:spTree>
    <p:extLst>
      <p:ext uri="{BB962C8B-B14F-4D97-AF65-F5344CB8AC3E}">
        <p14:creationId xmlns:p14="http://schemas.microsoft.com/office/powerpoint/2010/main" val="280246228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re seul">
  <p:cSld name="Titre seul">
    <p:spTree>
      <p:nvGrpSpPr>
        <p:cNvPr id="1" name="Shape 423"/>
        <p:cNvGrpSpPr/>
        <p:nvPr/>
      </p:nvGrpSpPr>
      <p:grpSpPr>
        <a:xfrm>
          <a:off x="0" y="0"/>
          <a:ext cx="0" cy="0"/>
          <a:chOff x="0" y="0"/>
          <a:chExt cx="0" cy="0"/>
        </a:xfrm>
      </p:grpSpPr>
      <p:sp>
        <p:nvSpPr>
          <p:cNvPr id="424" name="Google Shape;424;p33"/>
          <p:cNvSpPr txBox="1">
            <a:spLocks noGrp="1"/>
          </p:cNvSpPr>
          <p:nvPr>
            <p:ph type="title"/>
          </p:nvPr>
        </p:nvSpPr>
        <p:spPr>
          <a:xfrm>
            <a:off x="1103445" y="116632"/>
            <a:ext cx="10752123" cy="720008"/>
          </a:xfrm>
          <a:prstGeom prst="rect">
            <a:avLst/>
          </a:prstGeom>
          <a:noFill/>
          <a:ln>
            <a:noFill/>
          </a:ln>
        </p:spPr>
        <p:txBody>
          <a:bodyPr spcFirstLastPara="1" wrap="square" lIns="0" tIns="0" rIns="0" bIns="0" anchor="b" anchorCtr="0">
            <a:normAutofit/>
          </a:bodyPr>
          <a:lstStyle>
            <a:lvl1pPr lvl="0" algn="l">
              <a:lnSpc>
                <a:spcPct val="109973"/>
              </a:lnSpc>
              <a:spcBef>
                <a:spcPts val="0"/>
              </a:spcBef>
              <a:spcAft>
                <a:spcPts val="0"/>
              </a:spcAft>
              <a:buClr>
                <a:srgbClr val="006AB2"/>
              </a:buClr>
              <a:buSzPts val="2667"/>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5" name="Google Shape;425;p33"/>
          <p:cNvSpPr txBox="1">
            <a:spLocks noGrp="1"/>
          </p:cNvSpPr>
          <p:nvPr>
            <p:ph type="sldNum" idx="12"/>
          </p:nvPr>
        </p:nvSpPr>
        <p:spPr>
          <a:xfrm>
            <a:off x="143340" y="6333324"/>
            <a:ext cx="383117" cy="365125"/>
          </a:xfrm>
          <a:prstGeom prst="rect">
            <a:avLst/>
          </a:prstGeom>
          <a:noFill/>
          <a:ln>
            <a:noFill/>
          </a:ln>
        </p:spPr>
        <p:txBody>
          <a:bodyPr spcFirstLastPara="1" wrap="square" lIns="0" tIns="0" rIns="0" bIns="0" anchor="ctr" anchorCtr="0">
            <a:noAutofit/>
          </a:bodyPr>
          <a:lstStyle>
            <a:lvl1pPr marL="0" lvl="0" indent="0" algn="ctr">
              <a:spcBef>
                <a:spcPts val="0"/>
              </a:spcBef>
              <a:buNone/>
              <a:defRPr sz="1067" b="0" i="1" u="none" strike="noStrike" cap="none">
                <a:solidFill>
                  <a:srgbClr val="575757"/>
                </a:solidFill>
                <a:latin typeface="Arial"/>
                <a:ea typeface="Arial"/>
                <a:cs typeface="Arial"/>
                <a:sym typeface="Arial"/>
              </a:defRPr>
            </a:lvl1pPr>
            <a:lvl2pPr marL="0" lvl="1" indent="0" algn="ctr">
              <a:spcBef>
                <a:spcPts val="0"/>
              </a:spcBef>
              <a:buNone/>
              <a:defRPr sz="1067" b="0" i="1" u="none" strike="noStrike" cap="none">
                <a:solidFill>
                  <a:srgbClr val="575757"/>
                </a:solidFill>
                <a:latin typeface="Arial"/>
                <a:ea typeface="Arial"/>
                <a:cs typeface="Arial"/>
                <a:sym typeface="Arial"/>
              </a:defRPr>
            </a:lvl2pPr>
            <a:lvl3pPr marL="0" lvl="2" indent="0" algn="ctr">
              <a:spcBef>
                <a:spcPts val="0"/>
              </a:spcBef>
              <a:buNone/>
              <a:defRPr sz="1067" b="0" i="1" u="none" strike="noStrike" cap="none">
                <a:solidFill>
                  <a:srgbClr val="575757"/>
                </a:solidFill>
                <a:latin typeface="Arial"/>
                <a:ea typeface="Arial"/>
                <a:cs typeface="Arial"/>
                <a:sym typeface="Arial"/>
              </a:defRPr>
            </a:lvl3pPr>
            <a:lvl4pPr marL="0" lvl="3" indent="0" algn="ctr">
              <a:spcBef>
                <a:spcPts val="0"/>
              </a:spcBef>
              <a:buNone/>
              <a:defRPr sz="1067" b="0" i="1" u="none" strike="noStrike" cap="none">
                <a:solidFill>
                  <a:srgbClr val="575757"/>
                </a:solidFill>
                <a:latin typeface="Arial"/>
                <a:ea typeface="Arial"/>
                <a:cs typeface="Arial"/>
                <a:sym typeface="Arial"/>
              </a:defRPr>
            </a:lvl4pPr>
            <a:lvl5pPr marL="0" lvl="4" indent="0" algn="ctr">
              <a:spcBef>
                <a:spcPts val="0"/>
              </a:spcBef>
              <a:buNone/>
              <a:defRPr sz="1067" b="0" i="1" u="none" strike="noStrike" cap="none">
                <a:solidFill>
                  <a:srgbClr val="575757"/>
                </a:solidFill>
                <a:latin typeface="Arial"/>
                <a:ea typeface="Arial"/>
                <a:cs typeface="Arial"/>
                <a:sym typeface="Arial"/>
              </a:defRPr>
            </a:lvl5pPr>
            <a:lvl6pPr marL="0" lvl="5" indent="0" algn="ctr">
              <a:spcBef>
                <a:spcPts val="0"/>
              </a:spcBef>
              <a:buNone/>
              <a:defRPr sz="1067" b="0" i="1" u="none" strike="noStrike" cap="none">
                <a:solidFill>
                  <a:srgbClr val="575757"/>
                </a:solidFill>
                <a:latin typeface="Arial"/>
                <a:ea typeface="Arial"/>
                <a:cs typeface="Arial"/>
                <a:sym typeface="Arial"/>
              </a:defRPr>
            </a:lvl6pPr>
            <a:lvl7pPr marL="0" lvl="6" indent="0" algn="ctr">
              <a:spcBef>
                <a:spcPts val="0"/>
              </a:spcBef>
              <a:buNone/>
              <a:defRPr sz="1067" b="0" i="1" u="none" strike="noStrike" cap="none">
                <a:solidFill>
                  <a:srgbClr val="575757"/>
                </a:solidFill>
                <a:latin typeface="Arial"/>
                <a:ea typeface="Arial"/>
                <a:cs typeface="Arial"/>
                <a:sym typeface="Arial"/>
              </a:defRPr>
            </a:lvl7pPr>
            <a:lvl8pPr marL="0" lvl="7" indent="0" algn="ctr">
              <a:spcBef>
                <a:spcPts val="0"/>
              </a:spcBef>
              <a:buNone/>
              <a:defRPr sz="1067" b="0" i="1" u="none" strike="noStrike" cap="none">
                <a:solidFill>
                  <a:srgbClr val="575757"/>
                </a:solidFill>
                <a:latin typeface="Arial"/>
                <a:ea typeface="Arial"/>
                <a:cs typeface="Arial"/>
                <a:sym typeface="Arial"/>
              </a:defRPr>
            </a:lvl8pPr>
            <a:lvl9pPr marL="0" lvl="8" indent="0" algn="ctr">
              <a:spcBef>
                <a:spcPts val="0"/>
              </a:spcBef>
              <a:buNone/>
              <a:defRPr sz="1067" b="0" i="1" u="none" strike="noStrike" cap="none">
                <a:solidFill>
                  <a:srgbClr val="575757"/>
                </a:solidFill>
                <a:latin typeface="Arial"/>
                <a:ea typeface="Arial"/>
                <a:cs typeface="Arial"/>
                <a:sym typeface="Arial"/>
              </a:defRPr>
            </a:lvl9pPr>
          </a:lstStyle>
          <a:p>
            <a:fld id="{409EC020-201A-45F0-B740-8E0DA06CE224}" type="slidenum">
              <a:rPr lang="fr-FR" smtClean="0"/>
              <a:t>‹N°›</a:t>
            </a:fld>
            <a:endParaRPr lang="fr-FR"/>
          </a:p>
        </p:txBody>
      </p:sp>
      <p:sp>
        <p:nvSpPr>
          <p:cNvPr id="426" name="Google Shape;426;p33"/>
          <p:cNvSpPr txBox="1">
            <a:spLocks noGrp="1"/>
          </p:cNvSpPr>
          <p:nvPr>
            <p:ph type="ftr" idx="11"/>
          </p:nvPr>
        </p:nvSpPr>
        <p:spPr>
          <a:xfrm>
            <a:off x="545005" y="6333324"/>
            <a:ext cx="9235315"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Clr>
                <a:srgbClr val="575757"/>
              </a:buClr>
              <a:buSzPts val="1067"/>
              <a:buFont typeface="Arial"/>
              <a:buNone/>
              <a:defRPr sz="1067"/>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fr-FR"/>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43606" y="260649"/>
            <a:ext cx="1107684" cy="353804"/>
          </a:xfrm>
          <a:prstGeom prst="rect">
            <a:avLst/>
          </a:prstGeom>
        </p:spPr>
      </p:pic>
      <p:grpSp>
        <p:nvGrpSpPr>
          <p:cNvPr id="6" name="Group 1">
            <a:extLst>
              <a:ext uri="{FF2B5EF4-FFF2-40B4-BE49-F238E27FC236}">
                <a16:creationId xmlns:a16="http://schemas.microsoft.com/office/drawing/2014/main" id="{B7BAFCAB-8EBE-41D8-8D2E-8CB8BE1C3C48}"/>
              </a:ext>
            </a:extLst>
          </p:cNvPr>
          <p:cNvGrpSpPr/>
          <p:nvPr/>
        </p:nvGrpSpPr>
        <p:grpSpPr>
          <a:xfrm>
            <a:off x="10704513" y="-123394"/>
            <a:ext cx="1377148" cy="1206900"/>
            <a:chOff x="778001" y="1124387"/>
            <a:chExt cx="2159305" cy="1845663"/>
          </a:xfrm>
        </p:grpSpPr>
        <p:grpSp>
          <p:nvGrpSpPr>
            <p:cNvPr id="7" name="Group 18">
              <a:extLst>
                <a:ext uri="{FF2B5EF4-FFF2-40B4-BE49-F238E27FC236}">
                  <a16:creationId xmlns:a16="http://schemas.microsoft.com/office/drawing/2014/main" id="{4235A9FC-A386-4B0A-B9BC-48BAD984BB3A}"/>
                </a:ext>
              </a:extLst>
            </p:cNvPr>
            <p:cNvGrpSpPr>
              <a:grpSpLocks noChangeAspect="1"/>
            </p:cNvGrpSpPr>
            <p:nvPr/>
          </p:nvGrpSpPr>
          <p:grpSpPr>
            <a:xfrm>
              <a:off x="778001" y="1124387"/>
              <a:ext cx="2159305" cy="1188000"/>
              <a:chOff x="3051672" y="446398"/>
              <a:chExt cx="2159305" cy="1188000"/>
            </a:xfrm>
          </p:grpSpPr>
          <p:pic>
            <p:nvPicPr>
              <p:cNvPr id="9" name="Picture 19" descr="A picture containing shape&#10;&#10;Description automatically generated">
                <a:extLst>
                  <a:ext uri="{FF2B5EF4-FFF2-40B4-BE49-F238E27FC236}">
                    <a16:creationId xmlns:a16="http://schemas.microsoft.com/office/drawing/2014/main" id="{BE6E415B-5031-4715-BB42-E9B4A59F726C}"/>
                  </a:ext>
                </a:extLst>
              </p:cNvPr>
              <p:cNvPicPr>
                <a:picLocks noChangeAspect="1"/>
              </p:cNvPicPr>
              <p:nvPr/>
            </p:nvPicPr>
            <p:blipFill rotWithShape="1">
              <a:blip r:embed="rId3"/>
              <a:srcRect l="1807" t="2686" r="90833" b="84150"/>
              <a:stretch/>
            </p:blipFill>
            <p:spPr>
              <a:xfrm>
                <a:off x="3051672" y="446398"/>
                <a:ext cx="1180697" cy="1188000"/>
              </a:xfrm>
              <a:prstGeom prst="rect">
                <a:avLst/>
              </a:prstGeom>
            </p:spPr>
          </p:pic>
          <p:pic>
            <p:nvPicPr>
              <p:cNvPr id="10" name="Picture 2" descr="Comprendre le Ségur | Portail Industriel">
                <a:extLst>
                  <a:ext uri="{FF2B5EF4-FFF2-40B4-BE49-F238E27FC236}">
                    <a16:creationId xmlns:a16="http://schemas.microsoft.com/office/drawing/2014/main" id="{084C8E64-4DB3-407E-8995-A3BB488E54B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15264" y="670820"/>
                <a:ext cx="895713" cy="895713"/>
              </a:xfrm>
              <a:prstGeom prst="rect">
                <a:avLst/>
              </a:prstGeom>
              <a:noFill/>
              <a:extLst>
                <a:ext uri="{909E8E84-426E-40DD-AFC4-6F175D3DCCD1}">
                  <a14:hiddenFill xmlns:a14="http://schemas.microsoft.com/office/drawing/2010/main">
                    <a:solidFill>
                      <a:srgbClr val="FFFFFF"/>
                    </a:solidFill>
                  </a14:hiddenFill>
                </a:ext>
              </a:extLst>
            </p:spPr>
          </p:pic>
        </p:grpSp>
        <p:pic>
          <p:nvPicPr>
            <p:cNvPr id="8" name="Picture 28" descr="A picture containing shape&#10;&#10;Description automatically generated">
              <a:extLst>
                <a:ext uri="{FF2B5EF4-FFF2-40B4-BE49-F238E27FC236}">
                  <a16:creationId xmlns:a16="http://schemas.microsoft.com/office/drawing/2014/main" id="{950456D8-4D53-4427-8D9C-46BA2343987E}"/>
                </a:ext>
              </a:extLst>
            </p:cNvPr>
            <p:cNvPicPr>
              <a:picLocks noChangeAspect="1"/>
            </p:cNvPicPr>
            <p:nvPr/>
          </p:nvPicPr>
          <p:blipFill rotWithShape="1">
            <a:blip r:embed="rId3"/>
            <a:srcRect l="2429" t="85868" r="78535" b="2045"/>
            <a:stretch/>
          </p:blipFill>
          <p:spPr>
            <a:xfrm>
              <a:off x="878805" y="2270846"/>
              <a:ext cx="1957697" cy="699204"/>
            </a:xfrm>
            <a:prstGeom prst="rect">
              <a:avLst/>
            </a:prstGeom>
          </p:spPr>
        </p:pic>
      </p:grpSp>
    </p:spTree>
    <p:extLst>
      <p:ext uri="{BB962C8B-B14F-4D97-AF65-F5344CB8AC3E}">
        <p14:creationId xmlns:p14="http://schemas.microsoft.com/office/powerpoint/2010/main" val="2272546070"/>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re / sous-titre /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56CDABDD-D9CB-4B50-A941-C7BFFC3480D7}" type="datetime1">
              <a:rPr lang="fr-FR" cap="all" smtClean="0"/>
              <a:t>25/01/2023</a:t>
            </a:fld>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dirty="0"/>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214370642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409EC020-201A-45F0-B740-8E0DA06CE224}" type="slidenum">
              <a:rPr lang="fr-FR" smtClean="0"/>
              <a:t>‹N°›</a:t>
            </a:fld>
            <a:endParaRPr lang="fr-FR"/>
          </a:p>
        </p:txBody>
      </p:sp>
      <p:sp>
        <p:nvSpPr>
          <p:cNvPr id="8" name="Espace réservé du texte 7"/>
          <p:cNvSpPr>
            <a:spLocks noGrp="1"/>
          </p:cNvSpPr>
          <p:nvPr>
            <p:ph type="body" sz="quarter" idx="13" hasCustomPrompt="1"/>
          </p:nvPr>
        </p:nvSpPr>
        <p:spPr bwMode="gray">
          <a:xfrm>
            <a:off x="431371" y="2084851"/>
            <a:ext cx="3360000" cy="3840427"/>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4416000" y="2084851"/>
            <a:ext cx="3360000" cy="3814349"/>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8351999" y="2084851"/>
            <a:ext cx="3360000" cy="3814349"/>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dirty="0"/>
              <a:t>Titre de la partie</a:t>
            </a:r>
          </a:p>
          <a:p>
            <a:pPr lvl="1"/>
            <a:r>
              <a:rPr lang="fr-FR" dirty="0"/>
              <a:t>Deuxième niveau</a:t>
            </a: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DB6BBD8C-7DAB-4543-81F7-F8BFDA99039C}" type="datetimeFigureOut">
              <a:rPr lang="fr-FR" smtClean="0"/>
              <a:t>25/01/2023</a:t>
            </a:fld>
            <a:endParaRPr lang="fr-FR"/>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431801" y="910402"/>
            <a:ext cx="11233151" cy="719988"/>
          </a:xfrm>
        </p:spPr>
        <p:txBody>
          <a:body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a:p>
        </p:txBody>
      </p:sp>
    </p:spTree>
    <p:extLst>
      <p:ext uri="{BB962C8B-B14F-4D97-AF65-F5344CB8AC3E}">
        <p14:creationId xmlns:p14="http://schemas.microsoft.com/office/powerpoint/2010/main" val="9410658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409EC020-201A-45F0-B740-8E0DA06CE224}" type="slidenum">
              <a:rPr lang="fr-FR" smtClean="0"/>
              <a:t>‹N°›</a:t>
            </a:fld>
            <a:endParaRPr lang="fr-F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DB6BBD8C-7DAB-4543-81F7-F8BFDA99039C}" type="datetimeFigureOut">
              <a:rPr lang="fr-FR" smtClean="0"/>
              <a:t>25/01/2023</a:t>
            </a:fld>
            <a:endParaRPr lang="fr-F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431801" y="910402"/>
            <a:ext cx="11233151" cy="719988"/>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431371" y="2276872"/>
            <a:ext cx="3408628"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4367808"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8304245"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50320195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431371"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6617C277-1F19-4C16-B129-DA6EA7EF47C0}" type="datetime1">
              <a:rPr lang="fr-FR" cap="all" smtClean="0"/>
              <a:t>25/01/2023</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dirty="0"/>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4175787" y="2276872"/>
            <a:ext cx="7488832" cy="3840427"/>
          </a:xfrm>
        </p:spPr>
        <p:txBody>
          <a:bodyPr/>
          <a:lstStyle/>
          <a:p>
            <a:r>
              <a:rPr lang="fr-FR" dirty="0" smtClean="0"/>
              <a:t>Cliquez sur l’icône pour ajouter une image</a:t>
            </a:r>
            <a:endParaRPr lang="fr-FR" dirty="0"/>
          </a:p>
        </p:txBody>
      </p:sp>
    </p:spTree>
    <p:extLst>
      <p:ext uri="{BB962C8B-B14F-4D97-AF65-F5344CB8AC3E}">
        <p14:creationId xmlns:p14="http://schemas.microsoft.com/office/powerpoint/2010/main" val="366950032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409EC020-201A-45F0-B740-8E0DA06CE224}" type="slidenum">
              <a:rPr lang="fr-FR" smtClean="0"/>
              <a:t>‹N°›</a:t>
            </a:fld>
            <a:endParaRPr lang="fr-FR"/>
          </a:p>
        </p:txBody>
      </p:sp>
      <p:sp>
        <p:nvSpPr>
          <p:cNvPr id="12" name="Espace réservé du texte 11"/>
          <p:cNvSpPr>
            <a:spLocks noGrp="1"/>
          </p:cNvSpPr>
          <p:nvPr>
            <p:ph type="body" sz="quarter" idx="14" hasCustomPrompt="1"/>
          </p:nvPr>
        </p:nvSpPr>
        <p:spPr bwMode="gray">
          <a:xfrm>
            <a:off x="8304245"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DB6BBD8C-7DAB-4543-81F7-F8BFDA99039C}" type="datetimeFigureOut">
              <a:rPr lang="fr-FR" smtClean="0"/>
              <a:t>25/01/2023</a:t>
            </a:fld>
            <a:endParaRPr lang="fr-FR"/>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431371" y="2276873"/>
            <a:ext cx="7681384" cy="3839633"/>
          </a:xfrm>
        </p:spPr>
        <p:txBody>
          <a:bodyPr/>
          <a:lstStyle/>
          <a:p>
            <a:r>
              <a:rPr lang="fr-FR" dirty="0" smtClean="0"/>
              <a:t>Cliquez sur l’icône pour ajouter un graphique</a:t>
            </a:r>
            <a:endParaRPr lang="fr-FR" dirty="0"/>
          </a:p>
        </p:txBody>
      </p:sp>
    </p:spTree>
    <p:extLst>
      <p:ext uri="{BB962C8B-B14F-4D97-AF65-F5344CB8AC3E}">
        <p14:creationId xmlns:p14="http://schemas.microsoft.com/office/powerpoint/2010/main" val="42985252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pic>
        <p:nvPicPr>
          <p:cNvPr id="10" name="Image 9">
            <a:extLst>
              <a:ext uri="{FF2B5EF4-FFF2-40B4-BE49-F238E27FC236}">
                <a16:creationId xmlns:a16="http://schemas.microsoft.com/office/drawing/2014/main" id="{829DF172-12F0-D244-8F51-E16DC05073B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gray">
          <a:xfrm>
            <a:off x="336000" y="336000"/>
            <a:ext cx="1920000" cy="1920000"/>
          </a:xfrm>
          <a:prstGeom prst="rect">
            <a:avLst/>
          </a:prstGeom>
        </p:spPr>
      </p:pic>
      <p:sp>
        <p:nvSpPr>
          <p:cNvPr id="11" name="Espace réservé du texte 10"/>
          <p:cNvSpPr>
            <a:spLocks noGrp="1"/>
          </p:cNvSpPr>
          <p:nvPr>
            <p:ph type="body" sz="quarter" idx="13" hasCustomPrompt="1"/>
          </p:nvPr>
        </p:nvSpPr>
        <p:spPr bwMode="gray">
          <a:xfrm>
            <a:off x="431800" y="2852936"/>
            <a:ext cx="11232000" cy="3057632"/>
          </a:xfrm>
        </p:spPr>
        <p:txBody>
          <a:bodyPr/>
          <a:lstStyle>
            <a:lvl1pPr>
              <a:lnSpc>
                <a:spcPct val="90000"/>
              </a:lnSpc>
              <a:spcAft>
                <a:spcPts val="0"/>
              </a:spcAft>
              <a:defRPr sz="4333" b="1" cap="all" baseline="0"/>
            </a:lvl1pPr>
            <a:lvl2pPr marL="122764" indent="0">
              <a:spcBef>
                <a:spcPts val="667"/>
              </a:spcBef>
              <a:spcAft>
                <a:spcPts val="0"/>
              </a:spcAft>
              <a:buNone/>
              <a:tabLst/>
              <a:defRPr sz="2467"/>
            </a:lvl2pPr>
          </a:lstStyle>
          <a:p>
            <a:pPr lvl="0"/>
            <a:r>
              <a:rPr lang="fr-FR" dirty="0"/>
              <a:t>Titre</a:t>
            </a:r>
          </a:p>
          <a:p>
            <a:pPr lvl="1"/>
            <a:r>
              <a:rPr lang="fr-FR" dirty="0"/>
              <a:t>Sous-titre</a:t>
            </a:r>
          </a:p>
        </p:txBody>
      </p:sp>
      <p:cxnSp>
        <p:nvCxnSpPr>
          <p:cNvPr id="12" name="Connecteur droit 11"/>
          <p:cNvCxnSpPr>
            <a:cxnSpLocks/>
          </p:cNvCxnSpPr>
          <p:nvPr/>
        </p:nvCxnSpPr>
        <p:spPr bwMode="gray">
          <a:xfrm>
            <a:off x="431800" y="6379200"/>
            <a:ext cx="11232819"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DB6BBD8C-7DAB-4543-81F7-F8BFDA99039C}" type="datetimeFigureOut">
              <a:rPr lang="fr-FR" smtClean="0"/>
              <a:t>25/01/2023</a:t>
            </a:fld>
            <a:endParaRPr lang="fr-FR"/>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tx1"/>
                </a:solidFill>
              </a:defRPr>
            </a:lvl1pPr>
          </a:lstStyle>
          <a:p>
            <a:fld id="{409EC020-201A-45F0-B740-8E0DA06CE224}" type="slidenum">
              <a:rPr lang="fr-FR" smtClean="0"/>
              <a:t>‹N°›</a:t>
            </a:fld>
            <a:endParaRPr lang="fr-FR"/>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5423926" y="260648"/>
            <a:ext cx="6241025"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a:p>
        </p:txBody>
      </p:sp>
      <p:pic>
        <p:nvPicPr>
          <p:cNvPr id="15" name="Image 14">
            <a:extLst>
              <a:ext uri="{FF2B5EF4-FFF2-40B4-BE49-F238E27FC236}">
                <a16:creationId xmlns:a16="http://schemas.microsoft.com/office/drawing/2014/main" id="{0B5534E2-19C3-C848-AD92-C2BA62CED4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gray">
          <a:xfrm>
            <a:off x="2743180" y="463310"/>
            <a:ext cx="2680741" cy="1539615"/>
          </a:xfrm>
          <a:prstGeom prst="rect">
            <a:avLst/>
          </a:prstGeom>
        </p:spPr>
      </p:pic>
    </p:spTree>
    <p:extLst>
      <p:ext uri="{BB962C8B-B14F-4D97-AF65-F5344CB8AC3E}">
        <p14:creationId xmlns:p14="http://schemas.microsoft.com/office/powerpoint/2010/main" val="76777817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12192000" cy="5925277"/>
          </a:xfrm>
          <a:solidFill>
            <a:schemeClr val="tx2"/>
          </a:solidFill>
        </p:spPr>
        <p:txBody>
          <a:bodyPr tIns="1080000" anchor="ctr" anchorCtr="0"/>
          <a:lstStyle>
            <a:lvl1pPr algn="ctr">
              <a:defRPr cap="all" baseline="0">
                <a:solidFill>
                  <a:schemeClr val="bg1"/>
                </a:solidFill>
              </a:defRPr>
            </a:lvl1pPr>
          </a:lstStyle>
          <a:p>
            <a:r>
              <a:rPr lang="fr-FR" dirty="0"/>
              <a:t>Sélectionner </a:t>
            </a:r>
            <a:r>
              <a:rPr lang="fr-FR" dirty="0" smtClean="0"/>
              <a:t>l’icône </a:t>
            </a:r>
            <a:r>
              <a:rPr lang="fr-FR" dirty="0"/>
              <a:t>pour insérer une image, </a:t>
            </a:r>
            <a:br>
              <a:rPr lang="fr-FR" dirty="0"/>
            </a:br>
            <a:r>
              <a:rPr lang="fr-FR" dirty="0"/>
              <a:t>puis disposer </a:t>
            </a:r>
            <a:r>
              <a:rPr lang="fr-FR" dirty="0" smtClean="0"/>
              <a:t>l’image </a:t>
            </a:r>
            <a:r>
              <a:rPr lang="fr-FR" dirty="0"/>
              <a:t>en arrière plan </a:t>
            </a:r>
            <a:br>
              <a:rPr lang="fr-FR" dirty="0"/>
            </a:br>
            <a:r>
              <a:rPr lang="fr-FR" dirty="0"/>
              <a:t>(Sélectionner </a:t>
            </a:r>
            <a:r>
              <a:rPr lang="fr-FR" dirty="0" smtClean="0"/>
              <a:t>l’image </a:t>
            </a:r>
            <a:r>
              <a:rPr lang="fr-FR" dirty="0"/>
              <a:t>avec le bouton droit de la souris / </a:t>
            </a:r>
            <a:br>
              <a:rPr lang="fr-FR" dirty="0"/>
            </a:br>
            <a:r>
              <a:rPr lang="fr-FR" dirty="0"/>
              <a:t>Mettre à </a:t>
            </a:r>
            <a:r>
              <a:rPr lang="fr-FR" dirty="0" smtClean="0"/>
              <a:t>l’arrière </a:t>
            </a:r>
            <a:r>
              <a:rPr lang="fr-FR" dirty="0"/>
              <a:t>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485713" y="6396842"/>
            <a:ext cx="1560000" cy="461159"/>
          </a:xfrm>
          <a:prstGeom prst="rect">
            <a:avLst/>
          </a:prstGeom>
        </p:spPr>
        <p:txBody>
          <a:bodyPr vert="horz" lIns="0" tIns="0" rIns="0" bIns="0" rtlCol="0" anchor="ctr" anchorCtr="0">
            <a:noAutofit/>
          </a:bodyPr>
          <a:lstStyle>
            <a:lvl1pPr algn="l">
              <a:defRPr sz="1000" b="1">
                <a:solidFill>
                  <a:schemeClr val="bg1"/>
                </a:solidFill>
              </a:defRPr>
            </a:lvl1pPr>
          </a:lstStyle>
          <a:p>
            <a:fld id="{DB6BBD8C-7DAB-4543-81F7-F8BFDA99039C}" type="datetimeFigureOut">
              <a:rPr lang="fr-FR" smtClean="0"/>
              <a:t>25/01/2023</a:t>
            </a:fld>
            <a:endParaRPr lang="fr-FR"/>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lstStyle>
            <a:lvl1pPr marL="527987" indent="-527987">
              <a:buFont typeface="+mj-lt"/>
              <a:buAutoNum type="arabicPeriod"/>
              <a:defRPr sz="4333">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bg1"/>
                </a:solidFill>
              </a:defRPr>
            </a:lvl1pPr>
          </a:lstStyle>
          <a:p>
            <a:fld id="{409EC020-201A-45F0-B740-8E0DA06CE224}" type="slidenum">
              <a:rPr lang="fr-FR" smtClean="0"/>
              <a:t>‹N°›</a:t>
            </a:fld>
            <a:endParaRPr lang="fr-FR"/>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a:p>
        </p:txBody>
      </p:sp>
    </p:spTree>
    <p:extLst>
      <p:ext uri="{BB962C8B-B14F-4D97-AF65-F5344CB8AC3E}">
        <p14:creationId xmlns:p14="http://schemas.microsoft.com/office/powerpoint/2010/main" val="1578491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409EC020-201A-45F0-B740-8E0DA06CE224}" type="slidenum">
              <a:rPr lang="fr-FR" smtClean="0"/>
              <a:t>‹N°›</a:t>
            </a:fld>
            <a:endParaRPr lang="fr-FR"/>
          </a:p>
        </p:txBody>
      </p:sp>
      <p:sp>
        <p:nvSpPr>
          <p:cNvPr id="8" name="Espace réservé du texte 7"/>
          <p:cNvSpPr>
            <a:spLocks noGrp="1"/>
          </p:cNvSpPr>
          <p:nvPr>
            <p:ph type="body" sz="quarter" idx="13" hasCustomPrompt="1"/>
          </p:nvPr>
        </p:nvSpPr>
        <p:spPr bwMode="gray">
          <a:xfrm>
            <a:off x="431371" y="2084851"/>
            <a:ext cx="3360000" cy="3840427"/>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4416000" y="2084851"/>
            <a:ext cx="3360000" cy="3814349"/>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8351999" y="2084851"/>
            <a:ext cx="3360000" cy="3814349"/>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dirty="0"/>
              <a:t>Titre de la partie</a:t>
            </a:r>
          </a:p>
          <a:p>
            <a:pPr lvl="1"/>
            <a:r>
              <a:rPr lang="fr-FR" dirty="0"/>
              <a:t>Deuxième niveau</a:t>
            </a: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DB6BBD8C-7DAB-4543-81F7-F8BFDA99039C}" type="datetimeFigureOut">
              <a:rPr lang="fr-FR" smtClean="0"/>
              <a:t>25/01/2023</a:t>
            </a:fld>
            <a:endParaRPr lang="fr-FR"/>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431801" y="910402"/>
            <a:ext cx="11233151" cy="719988"/>
          </a:xfrm>
        </p:spPr>
        <p:txBody>
          <a:body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a:p>
        </p:txBody>
      </p:sp>
    </p:spTree>
    <p:extLst>
      <p:ext uri="{BB962C8B-B14F-4D97-AF65-F5344CB8AC3E}">
        <p14:creationId xmlns:p14="http://schemas.microsoft.com/office/powerpoint/2010/main" val="90878388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fld id="{DB6BBD8C-7DAB-4543-81F7-F8BFDA99039C}" type="datetimeFigureOut">
              <a:rPr lang="fr-FR" smtClean="0"/>
              <a:t>25/01/2023</a:t>
            </a:fld>
            <a:endParaRPr lang="fr-FR"/>
          </a:p>
        </p:txBody>
      </p:sp>
      <p:sp>
        <p:nvSpPr>
          <p:cNvPr id="5" name="Espace réservé du pied de page 4"/>
          <p:cNvSpPr>
            <a:spLocks noGrp="1"/>
          </p:cNvSpPr>
          <p:nvPr>
            <p:ph type="ftr" sz="quarter" idx="11"/>
          </p:nvPr>
        </p:nvSpPr>
        <p:spPr bwMode="gray">
          <a:xfrm>
            <a:off x="960000" y="5829266"/>
            <a:ext cx="4320000" cy="597263"/>
          </a:xfrm>
        </p:spPr>
        <p:txBody>
          <a:bodyPr anchor="ctr" anchorCtr="0"/>
          <a:lstStyle>
            <a:lvl1pPr algn="l">
              <a:defRPr sz="1533"/>
            </a:lvl1pPr>
          </a:lstStyle>
          <a:p>
            <a:endParaRPr lang="fr-FR"/>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fld id="{409EC020-201A-45F0-B740-8E0DA06CE224}" type="slidenum">
              <a:rPr lang="fr-FR" smtClean="0"/>
              <a:t>‹N°›</a:t>
            </a:fld>
            <a:endParaRPr lang="fr-FR"/>
          </a:p>
        </p:txBody>
      </p:sp>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r>
              <a:rPr lang="fr-FR" dirty="0"/>
              <a:t>Titre</a:t>
            </a:r>
          </a:p>
        </p:txBody>
      </p:sp>
      <p:pic>
        <p:nvPicPr>
          <p:cNvPr id="10" name="Image 9">
            <a:extLst>
              <a:ext uri="{FF2B5EF4-FFF2-40B4-BE49-F238E27FC236}">
                <a16:creationId xmlns:a16="http://schemas.microsoft.com/office/drawing/2014/main" id="{753DF2B5-DDEC-9F4F-AC71-1D361A99EA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gray">
          <a:xfrm>
            <a:off x="8304246" y="717133"/>
            <a:ext cx="2927751" cy="1681479"/>
          </a:xfrm>
          <a:prstGeom prst="rect">
            <a:avLst/>
          </a:prstGeom>
        </p:spPr>
      </p:pic>
      <p:pic>
        <p:nvPicPr>
          <p:cNvPr id="11" name="Image 10">
            <a:extLst>
              <a:ext uri="{FF2B5EF4-FFF2-40B4-BE49-F238E27FC236}">
                <a16:creationId xmlns:a16="http://schemas.microsoft.com/office/drawing/2014/main" id="{AA456506-B875-0447-AE4C-DB900904651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gray">
          <a:xfrm>
            <a:off x="720000" y="480000"/>
            <a:ext cx="3600000" cy="3600000"/>
          </a:xfrm>
          <a:prstGeom prst="rect">
            <a:avLst/>
          </a:prstGeom>
        </p:spPr>
      </p:pic>
      <p:sp>
        <p:nvSpPr>
          <p:cNvPr id="12" name="ZoneTexte 11"/>
          <p:cNvSpPr txBox="1"/>
          <p:nvPr/>
        </p:nvSpPr>
        <p:spPr>
          <a:xfrm>
            <a:off x="5135894" y="3525011"/>
            <a:ext cx="6240693" cy="2123658"/>
          </a:xfrm>
          <a:prstGeom prst="rect">
            <a:avLst/>
          </a:prstGeom>
          <a:noFill/>
        </p:spPr>
        <p:txBody>
          <a:bodyPr wrap="square" rtlCol="0">
            <a:spAutoFit/>
          </a:bodyPr>
          <a:lstStyle/>
          <a:p>
            <a:pPr algn="r"/>
            <a:r>
              <a:rPr lang="fr-FR" sz="3600" b="1" dirty="0" smtClean="0"/>
              <a:t>Copil Stratégie d’investissement</a:t>
            </a:r>
          </a:p>
          <a:p>
            <a:pPr algn="r"/>
            <a:r>
              <a:rPr lang="fr-FR" sz="3333" b="0" baseline="0" dirty="0" smtClean="0"/>
              <a:t>18 janvier 2022</a:t>
            </a:r>
            <a:endParaRPr lang="fr-FR" sz="3333" b="0" dirty="0" smtClean="0"/>
          </a:p>
          <a:p>
            <a:pPr algn="r"/>
            <a:endParaRPr lang="fr-FR" sz="2667" b="1" dirty="0"/>
          </a:p>
        </p:txBody>
      </p:sp>
    </p:spTree>
    <p:extLst>
      <p:ext uri="{BB962C8B-B14F-4D97-AF65-F5344CB8AC3E}">
        <p14:creationId xmlns:p14="http://schemas.microsoft.com/office/powerpoint/2010/main" val="12379240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4ème 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fld id="{DB6BBD8C-7DAB-4543-81F7-F8BFDA99039C}" type="datetimeFigureOut">
              <a:rPr lang="fr-FR" smtClean="0"/>
              <a:t>25/01/2023</a:t>
            </a:fld>
            <a:endParaRPr lang="fr-FR"/>
          </a:p>
        </p:txBody>
      </p:sp>
      <p:sp>
        <p:nvSpPr>
          <p:cNvPr id="5" name="Espace réservé du pied de page 4"/>
          <p:cNvSpPr>
            <a:spLocks noGrp="1"/>
          </p:cNvSpPr>
          <p:nvPr>
            <p:ph type="ftr" sz="quarter" idx="11"/>
          </p:nvPr>
        </p:nvSpPr>
        <p:spPr bwMode="gray">
          <a:xfrm>
            <a:off x="960000" y="5829266"/>
            <a:ext cx="4320000" cy="597263"/>
          </a:xfrm>
        </p:spPr>
        <p:txBody>
          <a:bodyPr anchor="ctr" anchorCtr="0"/>
          <a:lstStyle>
            <a:lvl1pPr algn="l">
              <a:defRPr sz="1533"/>
            </a:lvl1pPr>
          </a:lstStyle>
          <a:p>
            <a:endParaRPr lang="fr-FR"/>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fld id="{409EC020-201A-45F0-B740-8E0DA06CE224}" type="slidenum">
              <a:rPr lang="fr-FR" smtClean="0"/>
              <a:t>‹N°›</a:t>
            </a:fld>
            <a:endParaRPr lang="fr-FR"/>
          </a:p>
        </p:txBody>
      </p:sp>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r>
              <a:rPr lang="fr-FR" dirty="0"/>
              <a:t>Titre</a:t>
            </a:r>
          </a:p>
        </p:txBody>
      </p:sp>
      <p:pic>
        <p:nvPicPr>
          <p:cNvPr id="10" name="Image 9">
            <a:extLst>
              <a:ext uri="{FF2B5EF4-FFF2-40B4-BE49-F238E27FC236}">
                <a16:creationId xmlns:a16="http://schemas.microsoft.com/office/drawing/2014/main" id="{753DF2B5-DDEC-9F4F-AC71-1D361A99EA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gray">
          <a:xfrm>
            <a:off x="8304246" y="717133"/>
            <a:ext cx="2927751" cy="1681479"/>
          </a:xfrm>
          <a:prstGeom prst="rect">
            <a:avLst/>
          </a:prstGeom>
        </p:spPr>
      </p:pic>
      <p:pic>
        <p:nvPicPr>
          <p:cNvPr id="11" name="Image 10">
            <a:extLst>
              <a:ext uri="{FF2B5EF4-FFF2-40B4-BE49-F238E27FC236}">
                <a16:creationId xmlns:a16="http://schemas.microsoft.com/office/drawing/2014/main" id="{AA456506-B875-0447-AE4C-DB900904651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gray">
          <a:xfrm>
            <a:off x="720000" y="480000"/>
            <a:ext cx="3600000" cy="3600000"/>
          </a:xfrm>
          <a:prstGeom prst="rect">
            <a:avLst/>
          </a:prstGeom>
        </p:spPr>
      </p:pic>
    </p:spTree>
    <p:extLst>
      <p:ext uri="{BB962C8B-B14F-4D97-AF65-F5344CB8AC3E}">
        <p14:creationId xmlns:p14="http://schemas.microsoft.com/office/powerpoint/2010/main" val="3623651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Diapositive de titre">
    <p:spTree>
      <p:nvGrpSpPr>
        <p:cNvPr id="1" name=""/>
        <p:cNvGrpSpPr/>
        <p:nvPr/>
      </p:nvGrpSpPr>
      <p:grpSpPr>
        <a:xfrm>
          <a:off x="0" y="0"/>
          <a:ext cx="0" cy="0"/>
          <a:chOff x="0" y="0"/>
          <a:chExt cx="0" cy="0"/>
        </a:xfrm>
      </p:grpSpPr>
      <p:graphicFrame>
        <p:nvGraphicFramePr>
          <p:cNvPr id="2" name="Objet 1" hidden="1"/>
          <p:cNvGraphicFramePr>
            <a:graphicFrameLocks noChangeAspect="1"/>
          </p:cNvGraphicFramePr>
          <p:nvPr>
            <p:custDataLst>
              <p:tags r:id="rId2"/>
            </p:custDataLst>
            <p:extLst/>
          </p:nvPr>
        </p:nvGraphicFramePr>
        <p:xfrm>
          <a:off x="1965" y="1557"/>
          <a:ext cx="1809" cy="1439"/>
        </p:xfrm>
        <a:graphic>
          <a:graphicData uri="http://schemas.openxmlformats.org/presentationml/2006/ole">
            <mc:AlternateContent xmlns:mc="http://schemas.openxmlformats.org/markup-compatibility/2006">
              <mc:Choice xmlns:v="urn:schemas-microsoft-com:vml" Requires="v">
                <p:oleObj spid="_x0000_s2077" name="Diapositive think-cell" r:id="rId4" imgW="216" imgH="216" progId="TCLayout.ActiveDocument.1">
                  <p:embed/>
                </p:oleObj>
              </mc:Choice>
              <mc:Fallback>
                <p:oleObj name="Diapositive think-cell" r:id="rId4" imgW="216" imgH="216" progId="TCLayout.ActiveDocument.1">
                  <p:embed/>
                  <p:pic>
                    <p:nvPicPr>
                      <p:cNvPr id="2" name="Objet 1" hidden="1"/>
                      <p:cNvPicPr/>
                      <p:nvPr/>
                    </p:nvPicPr>
                    <p:blipFill>
                      <a:blip r:embed="rId5"/>
                      <a:stretch>
                        <a:fillRect/>
                      </a:stretch>
                    </p:blipFill>
                    <p:spPr>
                      <a:xfrm>
                        <a:off x="1965" y="1557"/>
                        <a:ext cx="1809" cy="1439"/>
                      </a:xfrm>
                      <a:prstGeom prst="rect">
                        <a:avLst/>
                      </a:prstGeom>
                    </p:spPr>
                  </p:pic>
                </p:oleObj>
              </mc:Fallback>
            </mc:AlternateContent>
          </a:graphicData>
        </a:graphic>
      </p:graphicFrame>
      <p:sp>
        <p:nvSpPr>
          <p:cNvPr id="6" name="Espace réservé de la date 5"/>
          <p:cNvSpPr>
            <a:spLocks noGrp="1"/>
          </p:cNvSpPr>
          <p:nvPr>
            <p:ph type="dt" sz="half" idx="10"/>
          </p:nvPr>
        </p:nvSpPr>
        <p:spPr/>
        <p:txBody>
          <a:bodyPr/>
          <a:lstStyle/>
          <a:p>
            <a:fld id="{DB6BBD8C-7DAB-4543-81F7-F8BFDA99039C}" type="datetimeFigureOut">
              <a:rPr lang="fr-FR" smtClean="0"/>
              <a:t>25/01/2023</a:t>
            </a:fld>
            <a:endParaRPr lang="fr-FR"/>
          </a:p>
        </p:txBody>
      </p:sp>
      <p:sp>
        <p:nvSpPr>
          <p:cNvPr id="7" name="Espace réservé du pied de page 6"/>
          <p:cNvSpPr>
            <a:spLocks noGrp="1"/>
          </p:cNvSpPr>
          <p:nvPr>
            <p:ph type="ftr" sz="quarter" idx="11"/>
          </p:nvPr>
        </p:nvSpPr>
        <p:spPr/>
        <p:txBody>
          <a:bodyPr/>
          <a:lstStyle/>
          <a:p>
            <a:endParaRPr lang="fr-FR"/>
          </a:p>
        </p:txBody>
      </p:sp>
      <p:sp>
        <p:nvSpPr>
          <p:cNvPr id="8" name="Espace réservé du numéro de diapositive 7"/>
          <p:cNvSpPr>
            <a:spLocks noGrp="1"/>
          </p:cNvSpPr>
          <p:nvPr>
            <p:ph type="sldNum" sz="quarter" idx="12"/>
          </p:nvPr>
        </p:nvSpPr>
        <p:spPr/>
        <p:txBody>
          <a:bodyPr/>
          <a:lstStyle/>
          <a:p>
            <a:fld id="{409EC020-201A-45F0-B740-8E0DA06CE224}" type="slidenum">
              <a:rPr lang="fr-FR" smtClean="0"/>
              <a:t>‹N°›</a:t>
            </a:fld>
            <a:endParaRPr lang="fr-FR"/>
          </a:p>
        </p:txBody>
      </p:sp>
    </p:spTree>
    <p:extLst>
      <p:ext uri="{BB962C8B-B14F-4D97-AF65-F5344CB8AC3E}">
        <p14:creationId xmlns:p14="http://schemas.microsoft.com/office/powerpoint/2010/main" val="3854403042"/>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B6BBD8C-7DAB-4543-81F7-F8BFDA99039C}" type="datetimeFigureOut">
              <a:rPr lang="fr-FR" smtClean="0"/>
              <a:t>25/01/2023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09EC020-201A-45F0-B740-8E0DA06CE224}" type="slidenum">
              <a:rPr lang="fr-FR" smtClean="0"/>
              <a:t>‹N°›</a:t>
            </a:fld>
            <a:endParaRPr lang="fr-FR"/>
          </a:p>
        </p:txBody>
      </p:sp>
    </p:spTree>
    <p:extLst>
      <p:ext uri="{BB962C8B-B14F-4D97-AF65-F5344CB8AC3E}">
        <p14:creationId xmlns:p14="http://schemas.microsoft.com/office/powerpoint/2010/main" val="2426902691"/>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re seul">
  <p:cSld name="Titre seul">
    <p:spTree>
      <p:nvGrpSpPr>
        <p:cNvPr id="1" name="Shape 423"/>
        <p:cNvGrpSpPr/>
        <p:nvPr/>
      </p:nvGrpSpPr>
      <p:grpSpPr>
        <a:xfrm>
          <a:off x="0" y="0"/>
          <a:ext cx="0" cy="0"/>
          <a:chOff x="0" y="0"/>
          <a:chExt cx="0" cy="0"/>
        </a:xfrm>
      </p:grpSpPr>
      <p:sp>
        <p:nvSpPr>
          <p:cNvPr id="424" name="Google Shape;424;p33"/>
          <p:cNvSpPr txBox="1">
            <a:spLocks noGrp="1"/>
          </p:cNvSpPr>
          <p:nvPr>
            <p:ph type="title"/>
          </p:nvPr>
        </p:nvSpPr>
        <p:spPr>
          <a:xfrm>
            <a:off x="1103445" y="116632"/>
            <a:ext cx="10752123" cy="720008"/>
          </a:xfrm>
          <a:prstGeom prst="rect">
            <a:avLst/>
          </a:prstGeom>
          <a:noFill/>
          <a:ln>
            <a:noFill/>
          </a:ln>
        </p:spPr>
        <p:txBody>
          <a:bodyPr spcFirstLastPara="1" wrap="square" lIns="0" tIns="0" rIns="0" bIns="0" anchor="b" anchorCtr="0">
            <a:normAutofit/>
          </a:bodyPr>
          <a:lstStyle>
            <a:lvl1pPr lvl="0" algn="l">
              <a:lnSpc>
                <a:spcPct val="109973"/>
              </a:lnSpc>
              <a:spcBef>
                <a:spcPts val="0"/>
              </a:spcBef>
              <a:spcAft>
                <a:spcPts val="0"/>
              </a:spcAft>
              <a:buClr>
                <a:srgbClr val="006AB2"/>
              </a:buClr>
              <a:buSzPts val="2667"/>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5" name="Google Shape;425;p33"/>
          <p:cNvSpPr txBox="1">
            <a:spLocks noGrp="1"/>
          </p:cNvSpPr>
          <p:nvPr>
            <p:ph type="sldNum" idx="12"/>
          </p:nvPr>
        </p:nvSpPr>
        <p:spPr>
          <a:xfrm>
            <a:off x="143340" y="6333324"/>
            <a:ext cx="383117" cy="365125"/>
          </a:xfrm>
          <a:prstGeom prst="rect">
            <a:avLst/>
          </a:prstGeom>
          <a:noFill/>
          <a:ln>
            <a:noFill/>
          </a:ln>
        </p:spPr>
        <p:txBody>
          <a:bodyPr spcFirstLastPara="1" wrap="square" lIns="0" tIns="0" rIns="0" bIns="0" anchor="ctr" anchorCtr="0">
            <a:noAutofit/>
          </a:bodyPr>
          <a:lstStyle>
            <a:lvl1pPr marL="0" lvl="0" indent="0" algn="ctr">
              <a:spcBef>
                <a:spcPts val="0"/>
              </a:spcBef>
              <a:buNone/>
              <a:defRPr sz="1067" b="0" i="1" u="none" strike="noStrike" cap="none">
                <a:solidFill>
                  <a:srgbClr val="575757"/>
                </a:solidFill>
                <a:latin typeface="Arial"/>
                <a:ea typeface="Arial"/>
                <a:cs typeface="Arial"/>
                <a:sym typeface="Arial"/>
              </a:defRPr>
            </a:lvl1pPr>
            <a:lvl2pPr marL="0" lvl="1" indent="0" algn="ctr">
              <a:spcBef>
                <a:spcPts val="0"/>
              </a:spcBef>
              <a:buNone/>
              <a:defRPr sz="1067" b="0" i="1" u="none" strike="noStrike" cap="none">
                <a:solidFill>
                  <a:srgbClr val="575757"/>
                </a:solidFill>
                <a:latin typeface="Arial"/>
                <a:ea typeface="Arial"/>
                <a:cs typeface="Arial"/>
                <a:sym typeface="Arial"/>
              </a:defRPr>
            </a:lvl2pPr>
            <a:lvl3pPr marL="0" lvl="2" indent="0" algn="ctr">
              <a:spcBef>
                <a:spcPts val="0"/>
              </a:spcBef>
              <a:buNone/>
              <a:defRPr sz="1067" b="0" i="1" u="none" strike="noStrike" cap="none">
                <a:solidFill>
                  <a:srgbClr val="575757"/>
                </a:solidFill>
                <a:latin typeface="Arial"/>
                <a:ea typeface="Arial"/>
                <a:cs typeface="Arial"/>
                <a:sym typeface="Arial"/>
              </a:defRPr>
            </a:lvl3pPr>
            <a:lvl4pPr marL="0" lvl="3" indent="0" algn="ctr">
              <a:spcBef>
                <a:spcPts val="0"/>
              </a:spcBef>
              <a:buNone/>
              <a:defRPr sz="1067" b="0" i="1" u="none" strike="noStrike" cap="none">
                <a:solidFill>
                  <a:srgbClr val="575757"/>
                </a:solidFill>
                <a:latin typeface="Arial"/>
                <a:ea typeface="Arial"/>
                <a:cs typeface="Arial"/>
                <a:sym typeface="Arial"/>
              </a:defRPr>
            </a:lvl4pPr>
            <a:lvl5pPr marL="0" lvl="4" indent="0" algn="ctr">
              <a:spcBef>
                <a:spcPts val="0"/>
              </a:spcBef>
              <a:buNone/>
              <a:defRPr sz="1067" b="0" i="1" u="none" strike="noStrike" cap="none">
                <a:solidFill>
                  <a:srgbClr val="575757"/>
                </a:solidFill>
                <a:latin typeface="Arial"/>
                <a:ea typeface="Arial"/>
                <a:cs typeface="Arial"/>
                <a:sym typeface="Arial"/>
              </a:defRPr>
            </a:lvl5pPr>
            <a:lvl6pPr marL="0" lvl="5" indent="0" algn="ctr">
              <a:spcBef>
                <a:spcPts val="0"/>
              </a:spcBef>
              <a:buNone/>
              <a:defRPr sz="1067" b="0" i="1" u="none" strike="noStrike" cap="none">
                <a:solidFill>
                  <a:srgbClr val="575757"/>
                </a:solidFill>
                <a:latin typeface="Arial"/>
                <a:ea typeface="Arial"/>
                <a:cs typeface="Arial"/>
                <a:sym typeface="Arial"/>
              </a:defRPr>
            </a:lvl6pPr>
            <a:lvl7pPr marL="0" lvl="6" indent="0" algn="ctr">
              <a:spcBef>
                <a:spcPts val="0"/>
              </a:spcBef>
              <a:buNone/>
              <a:defRPr sz="1067" b="0" i="1" u="none" strike="noStrike" cap="none">
                <a:solidFill>
                  <a:srgbClr val="575757"/>
                </a:solidFill>
                <a:latin typeface="Arial"/>
                <a:ea typeface="Arial"/>
                <a:cs typeface="Arial"/>
                <a:sym typeface="Arial"/>
              </a:defRPr>
            </a:lvl7pPr>
            <a:lvl8pPr marL="0" lvl="7" indent="0" algn="ctr">
              <a:spcBef>
                <a:spcPts val="0"/>
              </a:spcBef>
              <a:buNone/>
              <a:defRPr sz="1067" b="0" i="1" u="none" strike="noStrike" cap="none">
                <a:solidFill>
                  <a:srgbClr val="575757"/>
                </a:solidFill>
                <a:latin typeface="Arial"/>
                <a:ea typeface="Arial"/>
                <a:cs typeface="Arial"/>
                <a:sym typeface="Arial"/>
              </a:defRPr>
            </a:lvl8pPr>
            <a:lvl9pPr marL="0" lvl="8" indent="0" algn="ctr">
              <a:spcBef>
                <a:spcPts val="0"/>
              </a:spcBef>
              <a:buNone/>
              <a:defRPr sz="1067" b="0" i="1" u="none" strike="noStrike" cap="none">
                <a:solidFill>
                  <a:srgbClr val="575757"/>
                </a:solidFill>
                <a:latin typeface="Arial"/>
                <a:ea typeface="Arial"/>
                <a:cs typeface="Arial"/>
                <a:sym typeface="Arial"/>
              </a:defRPr>
            </a:lvl9pPr>
          </a:lstStyle>
          <a:p>
            <a:fld id="{409EC020-201A-45F0-B740-8E0DA06CE224}" type="slidenum">
              <a:rPr lang="fr-FR" smtClean="0"/>
              <a:t>‹N°›</a:t>
            </a:fld>
            <a:endParaRPr lang="fr-FR"/>
          </a:p>
        </p:txBody>
      </p:sp>
      <p:sp>
        <p:nvSpPr>
          <p:cNvPr id="426" name="Google Shape;426;p33"/>
          <p:cNvSpPr txBox="1">
            <a:spLocks noGrp="1"/>
          </p:cNvSpPr>
          <p:nvPr>
            <p:ph type="ftr" idx="11"/>
          </p:nvPr>
        </p:nvSpPr>
        <p:spPr>
          <a:xfrm>
            <a:off x="545005" y="6333324"/>
            <a:ext cx="9235315"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Clr>
                <a:srgbClr val="575757"/>
              </a:buClr>
              <a:buSzPts val="1067"/>
              <a:buFont typeface="Arial"/>
              <a:buNone/>
              <a:defRPr sz="1067"/>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fr-FR"/>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43606" y="260649"/>
            <a:ext cx="1107684" cy="353804"/>
          </a:xfrm>
          <a:prstGeom prst="rect">
            <a:avLst/>
          </a:prstGeom>
        </p:spPr>
      </p:pic>
      <p:grpSp>
        <p:nvGrpSpPr>
          <p:cNvPr id="6" name="Group 1">
            <a:extLst>
              <a:ext uri="{FF2B5EF4-FFF2-40B4-BE49-F238E27FC236}">
                <a16:creationId xmlns:a16="http://schemas.microsoft.com/office/drawing/2014/main" id="{B7BAFCAB-8EBE-41D8-8D2E-8CB8BE1C3C48}"/>
              </a:ext>
            </a:extLst>
          </p:cNvPr>
          <p:cNvGrpSpPr/>
          <p:nvPr/>
        </p:nvGrpSpPr>
        <p:grpSpPr>
          <a:xfrm>
            <a:off x="10704513" y="-123394"/>
            <a:ext cx="1377148" cy="1206900"/>
            <a:chOff x="778001" y="1124387"/>
            <a:chExt cx="2159305" cy="1845663"/>
          </a:xfrm>
        </p:grpSpPr>
        <p:grpSp>
          <p:nvGrpSpPr>
            <p:cNvPr id="7" name="Group 18">
              <a:extLst>
                <a:ext uri="{FF2B5EF4-FFF2-40B4-BE49-F238E27FC236}">
                  <a16:creationId xmlns:a16="http://schemas.microsoft.com/office/drawing/2014/main" id="{4235A9FC-A386-4B0A-B9BC-48BAD984BB3A}"/>
                </a:ext>
              </a:extLst>
            </p:cNvPr>
            <p:cNvGrpSpPr>
              <a:grpSpLocks noChangeAspect="1"/>
            </p:cNvGrpSpPr>
            <p:nvPr/>
          </p:nvGrpSpPr>
          <p:grpSpPr>
            <a:xfrm>
              <a:off x="778001" y="1124387"/>
              <a:ext cx="2159305" cy="1188000"/>
              <a:chOff x="3051672" y="446398"/>
              <a:chExt cx="2159305" cy="1188000"/>
            </a:xfrm>
          </p:grpSpPr>
          <p:pic>
            <p:nvPicPr>
              <p:cNvPr id="9" name="Picture 19" descr="A picture containing shape&#10;&#10;Description automatically generated">
                <a:extLst>
                  <a:ext uri="{FF2B5EF4-FFF2-40B4-BE49-F238E27FC236}">
                    <a16:creationId xmlns:a16="http://schemas.microsoft.com/office/drawing/2014/main" id="{BE6E415B-5031-4715-BB42-E9B4A59F726C}"/>
                  </a:ext>
                </a:extLst>
              </p:cNvPr>
              <p:cNvPicPr>
                <a:picLocks noChangeAspect="1"/>
              </p:cNvPicPr>
              <p:nvPr/>
            </p:nvPicPr>
            <p:blipFill rotWithShape="1">
              <a:blip r:embed="rId3"/>
              <a:srcRect l="1807" t="2686" r="90833" b="84150"/>
              <a:stretch/>
            </p:blipFill>
            <p:spPr>
              <a:xfrm>
                <a:off x="3051672" y="446398"/>
                <a:ext cx="1180697" cy="1188000"/>
              </a:xfrm>
              <a:prstGeom prst="rect">
                <a:avLst/>
              </a:prstGeom>
            </p:spPr>
          </p:pic>
          <p:pic>
            <p:nvPicPr>
              <p:cNvPr id="10" name="Picture 2" descr="Comprendre le Ségur | Portail Industriel">
                <a:extLst>
                  <a:ext uri="{FF2B5EF4-FFF2-40B4-BE49-F238E27FC236}">
                    <a16:creationId xmlns:a16="http://schemas.microsoft.com/office/drawing/2014/main" id="{084C8E64-4DB3-407E-8995-A3BB488E54B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15264" y="670820"/>
                <a:ext cx="895713" cy="895713"/>
              </a:xfrm>
              <a:prstGeom prst="rect">
                <a:avLst/>
              </a:prstGeom>
              <a:noFill/>
              <a:extLst>
                <a:ext uri="{909E8E84-426E-40DD-AFC4-6F175D3DCCD1}">
                  <a14:hiddenFill xmlns:a14="http://schemas.microsoft.com/office/drawing/2010/main">
                    <a:solidFill>
                      <a:srgbClr val="FFFFFF"/>
                    </a:solidFill>
                  </a14:hiddenFill>
                </a:ext>
              </a:extLst>
            </p:spPr>
          </p:pic>
        </p:grpSp>
        <p:pic>
          <p:nvPicPr>
            <p:cNvPr id="8" name="Picture 28" descr="A picture containing shape&#10;&#10;Description automatically generated">
              <a:extLst>
                <a:ext uri="{FF2B5EF4-FFF2-40B4-BE49-F238E27FC236}">
                  <a16:creationId xmlns:a16="http://schemas.microsoft.com/office/drawing/2014/main" id="{950456D8-4D53-4427-8D9C-46BA2343987E}"/>
                </a:ext>
              </a:extLst>
            </p:cNvPr>
            <p:cNvPicPr>
              <a:picLocks noChangeAspect="1"/>
            </p:cNvPicPr>
            <p:nvPr/>
          </p:nvPicPr>
          <p:blipFill rotWithShape="1">
            <a:blip r:embed="rId3"/>
            <a:srcRect l="2429" t="85868" r="78535" b="2045"/>
            <a:stretch/>
          </p:blipFill>
          <p:spPr>
            <a:xfrm>
              <a:off x="878805" y="2270846"/>
              <a:ext cx="1957697" cy="699204"/>
            </a:xfrm>
            <a:prstGeom prst="rect">
              <a:avLst/>
            </a:prstGeom>
          </p:spPr>
        </p:pic>
      </p:grpSp>
    </p:spTree>
    <p:extLst>
      <p:ext uri="{BB962C8B-B14F-4D97-AF65-F5344CB8AC3E}">
        <p14:creationId xmlns:p14="http://schemas.microsoft.com/office/powerpoint/2010/main" val="268311150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409EC020-201A-45F0-B740-8E0DA06CE224}" type="slidenum">
              <a:rPr lang="fr-FR" smtClean="0"/>
              <a:t>‹N°›</a:t>
            </a:fld>
            <a:endParaRPr lang="fr-F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DB6BBD8C-7DAB-4543-81F7-F8BFDA99039C}" type="datetimeFigureOut">
              <a:rPr lang="fr-FR" smtClean="0"/>
              <a:t>25/01/2023</a:t>
            </a:fld>
            <a:endParaRPr lang="fr-F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431801" y="910402"/>
            <a:ext cx="11233151" cy="719988"/>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431371" y="2276872"/>
            <a:ext cx="3408628"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4367808"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8304245"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6071628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409EC020-201A-45F0-B740-8E0DA06CE224}" type="slidenum">
              <a:rPr lang="fr-FR" smtClean="0"/>
              <a:t>‹N°›</a:t>
            </a:fld>
            <a:endParaRPr lang="fr-FR"/>
          </a:p>
        </p:txBody>
      </p:sp>
      <p:sp>
        <p:nvSpPr>
          <p:cNvPr id="12" name="Espace réservé du texte 11"/>
          <p:cNvSpPr>
            <a:spLocks noGrp="1"/>
          </p:cNvSpPr>
          <p:nvPr>
            <p:ph type="body" sz="quarter" idx="14" hasCustomPrompt="1"/>
          </p:nvPr>
        </p:nvSpPr>
        <p:spPr bwMode="gray">
          <a:xfrm>
            <a:off x="431371"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DB6BBD8C-7DAB-4543-81F7-F8BFDA99039C}" type="datetimeFigureOut">
              <a:rPr lang="fr-FR" smtClean="0"/>
              <a:t>25/01/2023</a:t>
            </a:fld>
            <a:endParaRPr lang="fr-FR"/>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4175787" y="2276872"/>
            <a:ext cx="7488832" cy="3840427"/>
          </a:xfrm>
        </p:spPr>
        <p:txBody>
          <a:bodyPr/>
          <a:lstStyle/>
          <a:p>
            <a:r>
              <a:rPr lang="fr-FR" dirty="0" smtClean="0"/>
              <a:t>Cliquez sur l’icône pour ajouter une image</a:t>
            </a:r>
            <a:endParaRPr lang="fr-FR" dirty="0"/>
          </a:p>
        </p:txBody>
      </p:sp>
    </p:spTree>
    <p:extLst>
      <p:ext uri="{BB962C8B-B14F-4D97-AF65-F5344CB8AC3E}">
        <p14:creationId xmlns:p14="http://schemas.microsoft.com/office/powerpoint/2010/main" val="8310674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409EC020-201A-45F0-B740-8E0DA06CE224}" type="slidenum">
              <a:rPr lang="fr-FR" smtClean="0"/>
              <a:t>‹N°›</a:t>
            </a:fld>
            <a:endParaRPr lang="fr-FR"/>
          </a:p>
        </p:txBody>
      </p:sp>
      <p:sp>
        <p:nvSpPr>
          <p:cNvPr id="12" name="Espace réservé du texte 11"/>
          <p:cNvSpPr>
            <a:spLocks noGrp="1"/>
          </p:cNvSpPr>
          <p:nvPr>
            <p:ph type="body" sz="quarter" idx="14" hasCustomPrompt="1"/>
          </p:nvPr>
        </p:nvSpPr>
        <p:spPr bwMode="gray">
          <a:xfrm>
            <a:off x="8304245"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DB6BBD8C-7DAB-4543-81F7-F8BFDA99039C}" type="datetimeFigureOut">
              <a:rPr lang="fr-FR" smtClean="0"/>
              <a:t>25/01/2023</a:t>
            </a:fld>
            <a:endParaRPr lang="fr-FR"/>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431371" y="2276873"/>
            <a:ext cx="7681384" cy="3839633"/>
          </a:xfrm>
        </p:spPr>
        <p:txBody>
          <a:bodyPr/>
          <a:lstStyle/>
          <a:p>
            <a:r>
              <a:rPr lang="fr-FR" dirty="0" smtClean="0"/>
              <a:t>Cliquez sur l’icône pour ajouter un graphique</a:t>
            </a:r>
            <a:endParaRPr lang="fr-FR" dirty="0"/>
          </a:p>
        </p:txBody>
      </p:sp>
    </p:spTree>
    <p:extLst>
      <p:ext uri="{BB962C8B-B14F-4D97-AF65-F5344CB8AC3E}">
        <p14:creationId xmlns:p14="http://schemas.microsoft.com/office/powerpoint/2010/main" val="17189478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pic>
        <p:nvPicPr>
          <p:cNvPr id="10" name="Image 9">
            <a:extLst>
              <a:ext uri="{FF2B5EF4-FFF2-40B4-BE49-F238E27FC236}">
                <a16:creationId xmlns:a16="http://schemas.microsoft.com/office/drawing/2014/main" id="{829DF172-12F0-D244-8F51-E16DC05073B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gray">
          <a:xfrm>
            <a:off x="336000" y="336000"/>
            <a:ext cx="1920000" cy="1920000"/>
          </a:xfrm>
          <a:prstGeom prst="rect">
            <a:avLst/>
          </a:prstGeom>
        </p:spPr>
      </p:pic>
      <p:sp>
        <p:nvSpPr>
          <p:cNvPr id="11" name="Espace réservé du texte 10"/>
          <p:cNvSpPr>
            <a:spLocks noGrp="1"/>
          </p:cNvSpPr>
          <p:nvPr>
            <p:ph type="body" sz="quarter" idx="13" hasCustomPrompt="1"/>
          </p:nvPr>
        </p:nvSpPr>
        <p:spPr bwMode="gray">
          <a:xfrm>
            <a:off x="431800" y="2852936"/>
            <a:ext cx="11232000" cy="3057632"/>
          </a:xfrm>
        </p:spPr>
        <p:txBody>
          <a:bodyPr/>
          <a:lstStyle>
            <a:lvl1pPr>
              <a:lnSpc>
                <a:spcPct val="90000"/>
              </a:lnSpc>
              <a:spcAft>
                <a:spcPts val="0"/>
              </a:spcAft>
              <a:defRPr sz="4333" b="1" cap="all" baseline="0"/>
            </a:lvl1pPr>
            <a:lvl2pPr marL="122764" indent="0">
              <a:spcBef>
                <a:spcPts val="667"/>
              </a:spcBef>
              <a:spcAft>
                <a:spcPts val="0"/>
              </a:spcAft>
              <a:buNone/>
              <a:tabLst/>
              <a:defRPr sz="2467"/>
            </a:lvl2pPr>
          </a:lstStyle>
          <a:p>
            <a:pPr lvl="0"/>
            <a:r>
              <a:rPr lang="fr-FR" dirty="0"/>
              <a:t>Titre</a:t>
            </a:r>
          </a:p>
          <a:p>
            <a:pPr lvl="1"/>
            <a:r>
              <a:rPr lang="fr-FR" dirty="0"/>
              <a:t>Sous-titre</a:t>
            </a:r>
          </a:p>
        </p:txBody>
      </p:sp>
      <p:cxnSp>
        <p:nvCxnSpPr>
          <p:cNvPr id="12" name="Connecteur droit 11"/>
          <p:cNvCxnSpPr>
            <a:cxnSpLocks/>
          </p:cNvCxnSpPr>
          <p:nvPr/>
        </p:nvCxnSpPr>
        <p:spPr bwMode="gray">
          <a:xfrm>
            <a:off x="431800" y="6379200"/>
            <a:ext cx="11232819"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DB6BBD8C-7DAB-4543-81F7-F8BFDA99039C}" type="datetimeFigureOut">
              <a:rPr lang="fr-FR" smtClean="0"/>
              <a:t>25/01/2023</a:t>
            </a:fld>
            <a:endParaRPr lang="fr-FR"/>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tx1"/>
                </a:solidFill>
              </a:defRPr>
            </a:lvl1pPr>
          </a:lstStyle>
          <a:p>
            <a:fld id="{409EC020-201A-45F0-B740-8E0DA06CE224}" type="slidenum">
              <a:rPr lang="fr-FR" smtClean="0"/>
              <a:t>‹N°›</a:t>
            </a:fld>
            <a:endParaRPr lang="fr-FR"/>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5423926" y="260648"/>
            <a:ext cx="6241025"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a:p>
        </p:txBody>
      </p:sp>
      <p:pic>
        <p:nvPicPr>
          <p:cNvPr id="15" name="Image 14">
            <a:extLst>
              <a:ext uri="{FF2B5EF4-FFF2-40B4-BE49-F238E27FC236}">
                <a16:creationId xmlns:a16="http://schemas.microsoft.com/office/drawing/2014/main" id="{0B5534E2-19C3-C848-AD92-C2BA62CED4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gray">
          <a:xfrm>
            <a:off x="2743180" y="463310"/>
            <a:ext cx="2680741" cy="1539615"/>
          </a:xfrm>
          <a:prstGeom prst="rect">
            <a:avLst/>
          </a:prstGeom>
        </p:spPr>
      </p:pic>
    </p:spTree>
    <p:extLst>
      <p:ext uri="{BB962C8B-B14F-4D97-AF65-F5344CB8AC3E}">
        <p14:creationId xmlns:p14="http://schemas.microsoft.com/office/powerpoint/2010/main" val="69383985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12192000" cy="5925277"/>
          </a:xfrm>
          <a:solidFill>
            <a:schemeClr val="tx2"/>
          </a:solidFill>
        </p:spPr>
        <p:txBody>
          <a:bodyPr tIns="1080000" anchor="ctr" anchorCtr="0"/>
          <a:lstStyle>
            <a:lvl1pPr algn="ctr">
              <a:defRPr cap="all" baseline="0">
                <a:solidFill>
                  <a:schemeClr val="bg1"/>
                </a:solidFill>
              </a:defRPr>
            </a:lvl1pPr>
          </a:lstStyle>
          <a:p>
            <a:r>
              <a:rPr lang="fr-FR" dirty="0"/>
              <a:t>Sélectionner </a:t>
            </a:r>
            <a:r>
              <a:rPr lang="fr-FR" dirty="0" smtClean="0"/>
              <a:t>l’icône </a:t>
            </a:r>
            <a:r>
              <a:rPr lang="fr-FR" dirty="0"/>
              <a:t>pour insérer une image, </a:t>
            </a:r>
            <a:br>
              <a:rPr lang="fr-FR" dirty="0"/>
            </a:br>
            <a:r>
              <a:rPr lang="fr-FR" dirty="0"/>
              <a:t>puis disposer </a:t>
            </a:r>
            <a:r>
              <a:rPr lang="fr-FR" dirty="0" smtClean="0"/>
              <a:t>l’image </a:t>
            </a:r>
            <a:r>
              <a:rPr lang="fr-FR" dirty="0"/>
              <a:t>en arrière plan </a:t>
            </a:r>
            <a:br>
              <a:rPr lang="fr-FR" dirty="0"/>
            </a:br>
            <a:r>
              <a:rPr lang="fr-FR" dirty="0"/>
              <a:t>(Sélectionner </a:t>
            </a:r>
            <a:r>
              <a:rPr lang="fr-FR" dirty="0" smtClean="0"/>
              <a:t>l’image </a:t>
            </a:r>
            <a:r>
              <a:rPr lang="fr-FR" dirty="0"/>
              <a:t>avec le bouton droit de la souris / </a:t>
            </a:r>
            <a:br>
              <a:rPr lang="fr-FR" dirty="0"/>
            </a:br>
            <a:r>
              <a:rPr lang="fr-FR" dirty="0"/>
              <a:t>Mettre à </a:t>
            </a:r>
            <a:r>
              <a:rPr lang="fr-FR" dirty="0" smtClean="0"/>
              <a:t>l’arrière </a:t>
            </a:r>
            <a:r>
              <a:rPr lang="fr-FR" dirty="0"/>
              <a:t>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485713" y="6396842"/>
            <a:ext cx="1560000" cy="461159"/>
          </a:xfrm>
          <a:prstGeom prst="rect">
            <a:avLst/>
          </a:prstGeom>
        </p:spPr>
        <p:txBody>
          <a:bodyPr vert="horz" lIns="0" tIns="0" rIns="0" bIns="0" rtlCol="0" anchor="ctr" anchorCtr="0">
            <a:noAutofit/>
          </a:bodyPr>
          <a:lstStyle>
            <a:lvl1pPr algn="l">
              <a:defRPr sz="1000" b="1">
                <a:solidFill>
                  <a:schemeClr val="bg1"/>
                </a:solidFill>
              </a:defRPr>
            </a:lvl1pPr>
          </a:lstStyle>
          <a:p>
            <a:fld id="{DB6BBD8C-7DAB-4543-81F7-F8BFDA99039C}" type="datetimeFigureOut">
              <a:rPr lang="fr-FR" smtClean="0"/>
              <a:t>25/01/2023</a:t>
            </a:fld>
            <a:endParaRPr lang="fr-FR"/>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lstStyle>
            <a:lvl1pPr marL="527987" indent="-527987">
              <a:buFont typeface="+mj-lt"/>
              <a:buAutoNum type="arabicPeriod"/>
              <a:defRPr sz="4333">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bg1"/>
                </a:solidFill>
              </a:defRPr>
            </a:lvl1pPr>
          </a:lstStyle>
          <a:p>
            <a:fld id="{409EC020-201A-45F0-B740-8E0DA06CE224}" type="slidenum">
              <a:rPr lang="fr-FR" smtClean="0"/>
              <a:t>‹N°›</a:t>
            </a:fld>
            <a:endParaRPr lang="fr-FR"/>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a:p>
        </p:txBody>
      </p:sp>
    </p:spTree>
    <p:extLst>
      <p:ext uri="{BB962C8B-B14F-4D97-AF65-F5344CB8AC3E}">
        <p14:creationId xmlns:p14="http://schemas.microsoft.com/office/powerpoint/2010/main" val="292755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fld id="{DB6BBD8C-7DAB-4543-81F7-F8BFDA99039C}" type="datetimeFigureOut">
              <a:rPr lang="fr-FR" smtClean="0"/>
              <a:t>25/01/2023</a:t>
            </a:fld>
            <a:endParaRPr lang="fr-FR"/>
          </a:p>
        </p:txBody>
      </p:sp>
      <p:sp>
        <p:nvSpPr>
          <p:cNvPr id="5" name="Espace réservé du pied de page 4"/>
          <p:cNvSpPr>
            <a:spLocks noGrp="1"/>
          </p:cNvSpPr>
          <p:nvPr>
            <p:ph type="ftr" sz="quarter" idx="11"/>
          </p:nvPr>
        </p:nvSpPr>
        <p:spPr bwMode="gray">
          <a:xfrm>
            <a:off x="960000" y="5829266"/>
            <a:ext cx="4320000" cy="597263"/>
          </a:xfrm>
        </p:spPr>
        <p:txBody>
          <a:bodyPr anchor="ctr" anchorCtr="0"/>
          <a:lstStyle>
            <a:lvl1pPr algn="l">
              <a:defRPr sz="1533"/>
            </a:lvl1pPr>
          </a:lstStyle>
          <a:p>
            <a:endParaRPr lang="fr-FR"/>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fld id="{409EC020-201A-45F0-B740-8E0DA06CE224}" type="slidenum">
              <a:rPr lang="fr-FR" smtClean="0"/>
              <a:t>‹N°›</a:t>
            </a:fld>
            <a:endParaRPr lang="fr-FR"/>
          </a:p>
        </p:txBody>
      </p:sp>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r>
              <a:rPr lang="fr-FR" dirty="0"/>
              <a:t>Titre</a:t>
            </a:r>
          </a:p>
        </p:txBody>
      </p:sp>
      <p:pic>
        <p:nvPicPr>
          <p:cNvPr id="10" name="Image 9">
            <a:extLst>
              <a:ext uri="{FF2B5EF4-FFF2-40B4-BE49-F238E27FC236}">
                <a16:creationId xmlns:a16="http://schemas.microsoft.com/office/drawing/2014/main" id="{753DF2B5-DDEC-9F4F-AC71-1D361A99EA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gray">
          <a:xfrm>
            <a:off x="8304246" y="717133"/>
            <a:ext cx="2927751" cy="1681479"/>
          </a:xfrm>
          <a:prstGeom prst="rect">
            <a:avLst/>
          </a:prstGeom>
        </p:spPr>
      </p:pic>
      <p:pic>
        <p:nvPicPr>
          <p:cNvPr id="11" name="Image 10">
            <a:extLst>
              <a:ext uri="{FF2B5EF4-FFF2-40B4-BE49-F238E27FC236}">
                <a16:creationId xmlns:a16="http://schemas.microsoft.com/office/drawing/2014/main" id="{AA456506-B875-0447-AE4C-DB900904651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gray">
          <a:xfrm>
            <a:off x="720000" y="480000"/>
            <a:ext cx="3600000" cy="3600000"/>
          </a:xfrm>
          <a:prstGeom prst="rect">
            <a:avLst/>
          </a:prstGeom>
        </p:spPr>
      </p:pic>
      <p:sp>
        <p:nvSpPr>
          <p:cNvPr id="12" name="ZoneTexte 11"/>
          <p:cNvSpPr txBox="1"/>
          <p:nvPr/>
        </p:nvSpPr>
        <p:spPr>
          <a:xfrm>
            <a:off x="5135894" y="3525011"/>
            <a:ext cx="6240693" cy="2123658"/>
          </a:xfrm>
          <a:prstGeom prst="rect">
            <a:avLst/>
          </a:prstGeom>
          <a:noFill/>
        </p:spPr>
        <p:txBody>
          <a:bodyPr wrap="square" rtlCol="0">
            <a:spAutoFit/>
          </a:bodyPr>
          <a:lstStyle/>
          <a:p>
            <a:pPr algn="r"/>
            <a:r>
              <a:rPr lang="fr-FR" sz="3600" b="1" dirty="0" smtClean="0"/>
              <a:t>Copil Stratégie d’investissement</a:t>
            </a:r>
          </a:p>
          <a:p>
            <a:pPr algn="r"/>
            <a:r>
              <a:rPr lang="fr-FR" sz="3333" b="0" baseline="0" dirty="0" smtClean="0"/>
              <a:t>18 janvier 2022</a:t>
            </a:r>
            <a:endParaRPr lang="fr-FR" sz="3333" b="0" dirty="0" smtClean="0"/>
          </a:p>
          <a:p>
            <a:pPr algn="r"/>
            <a:endParaRPr lang="fr-FR" sz="2667" b="1" dirty="0"/>
          </a:p>
        </p:txBody>
      </p:sp>
    </p:spTree>
    <p:extLst>
      <p:ext uri="{BB962C8B-B14F-4D97-AF65-F5344CB8AC3E}">
        <p14:creationId xmlns:p14="http://schemas.microsoft.com/office/powerpoint/2010/main" val="739444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4ème 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fld id="{DB6BBD8C-7DAB-4543-81F7-F8BFDA99039C}" type="datetimeFigureOut">
              <a:rPr lang="fr-FR" smtClean="0"/>
              <a:t>25/01/2023</a:t>
            </a:fld>
            <a:endParaRPr lang="fr-FR"/>
          </a:p>
        </p:txBody>
      </p:sp>
      <p:sp>
        <p:nvSpPr>
          <p:cNvPr id="5" name="Espace réservé du pied de page 4"/>
          <p:cNvSpPr>
            <a:spLocks noGrp="1"/>
          </p:cNvSpPr>
          <p:nvPr>
            <p:ph type="ftr" sz="quarter" idx="11"/>
          </p:nvPr>
        </p:nvSpPr>
        <p:spPr bwMode="gray">
          <a:xfrm>
            <a:off x="960000" y="5829266"/>
            <a:ext cx="4320000" cy="597263"/>
          </a:xfrm>
        </p:spPr>
        <p:txBody>
          <a:bodyPr anchor="ctr" anchorCtr="0"/>
          <a:lstStyle>
            <a:lvl1pPr algn="l">
              <a:defRPr sz="1533"/>
            </a:lvl1pPr>
          </a:lstStyle>
          <a:p>
            <a:endParaRPr lang="fr-FR"/>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fld id="{409EC020-201A-45F0-B740-8E0DA06CE224}" type="slidenum">
              <a:rPr lang="fr-FR" smtClean="0"/>
              <a:t>‹N°›</a:t>
            </a:fld>
            <a:endParaRPr lang="fr-FR"/>
          </a:p>
        </p:txBody>
      </p:sp>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r>
              <a:rPr lang="fr-FR" dirty="0"/>
              <a:t>Titre</a:t>
            </a:r>
          </a:p>
        </p:txBody>
      </p:sp>
      <p:pic>
        <p:nvPicPr>
          <p:cNvPr id="10" name="Image 9">
            <a:extLst>
              <a:ext uri="{FF2B5EF4-FFF2-40B4-BE49-F238E27FC236}">
                <a16:creationId xmlns:a16="http://schemas.microsoft.com/office/drawing/2014/main" id="{753DF2B5-DDEC-9F4F-AC71-1D361A99EA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gray">
          <a:xfrm>
            <a:off x="8304246" y="717133"/>
            <a:ext cx="2927751" cy="1681479"/>
          </a:xfrm>
          <a:prstGeom prst="rect">
            <a:avLst/>
          </a:prstGeom>
        </p:spPr>
      </p:pic>
      <p:pic>
        <p:nvPicPr>
          <p:cNvPr id="11" name="Image 10">
            <a:extLst>
              <a:ext uri="{FF2B5EF4-FFF2-40B4-BE49-F238E27FC236}">
                <a16:creationId xmlns:a16="http://schemas.microsoft.com/office/drawing/2014/main" id="{AA456506-B875-0447-AE4C-DB900904651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gray">
          <a:xfrm>
            <a:off x="720000" y="480000"/>
            <a:ext cx="3600000" cy="3600000"/>
          </a:xfrm>
          <a:prstGeom prst="rect">
            <a:avLst/>
          </a:prstGeom>
        </p:spPr>
      </p:pic>
    </p:spTree>
    <p:extLst>
      <p:ext uri="{BB962C8B-B14F-4D97-AF65-F5344CB8AC3E}">
        <p14:creationId xmlns:p14="http://schemas.microsoft.com/office/powerpoint/2010/main" val="328105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431801" y="2276873"/>
            <a:ext cx="11233151" cy="3936433"/>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a:p>
        </p:txBody>
      </p:sp>
      <p:sp>
        <p:nvSpPr>
          <p:cNvPr id="6" name="Espace réservé du numéro de diapositive 5"/>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tx1"/>
                </a:solidFill>
              </a:defRPr>
            </a:lvl1pPr>
          </a:lstStyle>
          <a:p>
            <a:fld id="{409EC020-201A-45F0-B740-8E0DA06CE224}" type="slidenum">
              <a:rPr lang="fr-FR" smtClean="0"/>
              <a:t>‹N°›</a:t>
            </a:fld>
            <a:endParaRPr lang="fr-FR"/>
          </a:p>
        </p:txBody>
      </p:sp>
      <p:cxnSp>
        <p:nvCxnSpPr>
          <p:cNvPr id="10" name="Connecteur droit 9"/>
          <p:cNvCxnSpPr>
            <a:cxnSpLocks/>
          </p:cNvCxnSpPr>
          <p:nvPr/>
        </p:nvCxnSpPr>
        <p:spPr bwMode="gray">
          <a:xfrm>
            <a:off x="431800" y="6379200"/>
            <a:ext cx="11232819"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431801" y="910402"/>
            <a:ext cx="11233151" cy="719988"/>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420937" y="6378001"/>
            <a:ext cx="2743200" cy="366183"/>
          </a:xfrm>
          <a:prstGeom prst="rect">
            <a:avLst/>
          </a:prstGeom>
        </p:spPr>
        <p:txBody>
          <a:bodyPr vert="horz" lIns="91440" tIns="45720" rIns="91440" bIns="45720" rtlCol="0" anchor="ctr"/>
          <a:lstStyle>
            <a:lvl1pPr algn="l">
              <a:defRPr sz="1000" b="1">
                <a:solidFill>
                  <a:schemeClr val="tx1"/>
                </a:solidFill>
              </a:defRPr>
            </a:lvl1pPr>
          </a:lstStyle>
          <a:p>
            <a:fld id="{DB6BBD8C-7DAB-4543-81F7-F8BFDA99039C}" type="datetimeFigureOut">
              <a:rPr lang="fr-FR" smtClean="0"/>
              <a:t>25/01/2023</a:t>
            </a:fld>
            <a:endParaRPr lang="fr-FR"/>
          </a:p>
        </p:txBody>
      </p:sp>
      <p:cxnSp>
        <p:nvCxnSpPr>
          <p:cNvPr id="9" name="Connecteur droit 8">
            <a:extLst>
              <a:ext uri="{FF2B5EF4-FFF2-40B4-BE49-F238E27FC236}">
                <a16:creationId xmlns:a16="http://schemas.microsoft.com/office/drawing/2014/main" id="{E071FEB6-0E77-DD46-9DA0-C52EF51FC7F3}"/>
              </a:ext>
            </a:extLst>
          </p:cNvPr>
          <p:cNvCxnSpPr/>
          <p:nvPr/>
        </p:nvCxnSpPr>
        <p:spPr bwMode="gray">
          <a:xfrm>
            <a:off x="480000" y="6379200"/>
            <a:ext cx="11232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Image 13">
            <a:extLst>
              <a:ext uri="{FF2B5EF4-FFF2-40B4-BE49-F238E27FC236}">
                <a16:creationId xmlns:a16="http://schemas.microsoft.com/office/drawing/2014/main" id="{5C7551C4-641A-D343-AA7E-79AE4711BFA8}"/>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bwMode="gray">
          <a:xfrm>
            <a:off x="1563836" y="247643"/>
            <a:ext cx="809139" cy="464708"/>
          </a:xfrm>
          <a:prstGeom prst="rect">
            <a:avLst/>
          </a:prstGeom>
        </p:spPr>
      </p:pic>
      <p:pic>
        <p:nvPicPr>
          <p:cNvPr id="15" name="Image 14">
            <a:extLst>
              <a:ext uri="{FF2B5EF4-FFF2-40B4-BE49-F238E27FC236}">
                <a16:creationId xmlns:a16="http://schemas.microsoft.com/office/drawing/2014/main" id="{4921EE98-A0EA-AE49-A902-478042AA6CF9}"/>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bwMode="gray">
          <a:xfrm>
            <a:off x="384000" y="144000"/>
            <a:ext cx="720000" cy="720000"/>
          </a:xfrm>
          <a:prstGeom prst="rect">
            <a:avLst/>
          </a:prstGeom>
        </p:spPr>
      </p:pic>
    </p:spTree>
    <p:extLst>
      <p:ext uri="{BB962C8B-B14F-4D97-AF65-F5344CB8AC3E}">
        <p14:creationId xmlns:p14="http://schemas.microsoft.com/office/powerpoint/2010/main" val="28374523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iming>
    <p:tnLst>
      <p:par>
        <p:cTn id="1" dur="indefinite" restart="never" nodeType="tmRoot"/>
      </p:par>
    </p:tnLst>
  </p:timing>
  <p:txStyles>
    <p:titleStyle>
      <a:lvl1pPr marL="19050" indent="0" algn="l" defTabSz="1219170" rtl="0" eaLnBrk="1" latinLnBrk="0" hangingPunct="1">
        <a:lnSpc>
          <a:spcPct val="90000"/>
        </a:lnSpc>
        <a:spcBef>
          <a:spcPct val="0"/>
        </a:spcBef>
        <a:buNone/>
        <a:tabLst/>
        <a:defRPr sz="3333" b="1" kern="1200">
          <a:solidFill>
            <a:schemeClr val="tx1"/>
          </a:solidFill>
          <a:latin typeface="+mj-lt"/>
          <a:ea typeface="+mj-ea"/>
          <a:cs typeface="+mj-cs"/>
        </a:defRPr>
      </a:lvl1pPr>
    </p:titleStyle>
    <p:bodyStyle>
      <a:lvl1pPr marL="122764" indent="0" algn="l" defTabSz="1219170" rtl="0" eaLnBrk="1" latinLnBrk="0" hangingPunct="1">
        <a:lnSpc>
          <a:spcPct val="100000"/>
        </a:lnSpc>
        <a:spcBef>
          <a:spcPts val="0"/>
        </a:spcBef>
        <a:spcAft>
          <a:spcPts val="667"/>
        </a:spcAft>
        <a:buFont typeface="Arial" pitchFamily="34" charset="0"/>
        <a:buNone/>
        <a:tabLst/>
        <a:defRPr sz="1867" b="0" kern="1200">
          <a:solidFill>
            <a:schemeClr val="tx1"/>
          </a:solidFill>
          <a:latin typeface="+mn-lt"/>
          <a:ea typeface="+mn-ea"/>
          <a:cs typeface="+mn-cs"/>
        </a:defRPr>
      </a:lvl1pPr>
      <a:lvl2pPr marL="468588" indent="-228594" algn="l" defTabSz="1219170" rtl="0" eaLnBrk="1" latinLnBrk="0" hangingPunct="1">
        <a:lnSpc>
          <a:spcPct val="100000"/>
        </a:lnSpc>
        <a:spcBef>
          <a:spcPts val="800"/>
        </a:spcBef>
        <a:spcAft>
          <a:spcPts val="800"/>
        </a:spcAft>
        <a:buSzPct val="100000"/>
        <a:buFont typeface="Arial" panose="020B0604020202020204" pitchFamily="34" charset="0"/>
        <a:buChar char="•"/>
        <a:defRPr sz="1600" kern="1200">
          <a:solidFill>
            <a:schemeClr val="tx1"/>
          </a:solidFill>
          <a:latin typeface="+mn-lt"/>
          <a:ea typeface="+mn-ea"/>
          <a:cs typeface="+mn-cs"/>
        </a:defRPr>
      </a:lvl2pPr>
      <a:lvl3pPr marL="708582" indent="-228594" algn="l" defTabSz="1219170" rtl="0" eaLnBrk="1" latinLnBrk="0" hangingPunct="1">
        <a:lnSpc>
          <a:spcPct val="100000"/>
        </a:lnSpc>
        <a:spcBef>
          <a:spcPts val="133"/>
        </a:spcBef>
        <a:spcAft>
          <a:spcPts val="133"/>
        </a:spcAft>
        <a:buSzPct val="100000"/>
        <a:buFont typeface="Wingdings" pitchFamily="2" charset="2"/>
        <a:buChar char="§"/>
        <a:defRPr sz="1333" kern="1200">
          <a:solidFill>
            <a:schemeClr val="tx1"/>
          </a:solidFill>
          <a:latin typeface="+mn-lt"/>
          <a:ea typeface="+mn-ea"/>
          <a:cs typeface="+mn-cs"/>
        </a:defRPr>
      </a:lvl3pPr>
      <a:lvl4pPr marL="948576" indent="-228594" algn="l" defTabSz="1219170" rtl="0" eaLnBrk="1" latinLnBrk="0" hangingPunct="1">
        <a:lnSpc>
          <a:spcPct val="100000"/>
        </a:lnSpc>
        <a:spcBef>
          <a:spcPts val="133"/>
        </a:spcBef>
        <a:spcAft>
          <a:spcPts val="133"/>
        </a:spcAft>
        <a:buSzPct val="100000"/>
        <a:buFont typeface="Arial" panose="020B0604020202020204" pitchFamily="34" charset="0"/>
        <a:buChar char="•"/>
        <a:defRPr sz="1067" kern="1200">
          <a:solidFill>
            <a:schemeClr val="tx1"/>
          </a:solidFill>
          <a:latin typeface="+mn-lt"/>
          <a:ea typeface="+mn-ea"/>
          <a:cs typeface="+mn-cs"/>
        </a:defRPr>
      </a:lvl4pPr>
      <a:lvl5pPr marL="1236569" indent="-228594" algn="l" defTabSz="1219170" rtl="0" eaLnBrk="1" latinLnBrk="0" hangingPunct="1">
        <a:lnSpc>
          <a:spcPct val="100000"/>
        </a:lnSpc>
        <a:spcBef>
          <a:spcPts val="133"/>
        </a:spcBef>
        <a:spcAft>
          <a:spcPts val="133"/>
        </a:spcAft>
        <a:buSzPct val="100000"/>
        <a:buFont typeface="Wingdings" pitchFamily="2" charset="2"/>
        <a:buChar char="§"/>
        <a:defRPr sz="933"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267093" indent="0" algn="l" defTabSz="1219170" rtl="0" eaLnBrk="1" latinLnBrk="0" hangingPunct="1">
        <a:spcBef>
          <a:spcPct val="20000"/>
        </a:spcBef>
        <a:buFont typeface="Arial" pitchFamily="34" charset="0"/>
        <a:buNone/>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431801" y="2276873"/>
            <a:ext cx="11233151" cy="3936433"/>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a:p>
        </p:txBody>
      </p:sp>
      <p:sp>
        <p:nvSpPr>
          <p:cNvPr id="6" name="Espace réservé du numéro de diapositive 5"/>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tx1"/>
                </a:solidFill>
              </a:defRPr>
            </a:lvl1pPr>
          </a:lstStyle>
          <a:p>
            <a:fld id="{409EC020-201A-45F0-B740-8E0DA06CE224}" type="slidenum">
              <a:rPr lang="fr-FR" smtClean="0"/>
              <a:t>‹N°›</a:t>
            </a:fld>
            <a:endParaRPr lang="fr-FR"/>
          </a:p>
        </p:txBody>
      </p:sp>
      <p:cxnSp>
        <p:nvCxnSpPr>
          <p:cNvPr id="10" name="Connecteur droit 9"/>
          <p:cNvCxnSpPr>
            <a:cxnSpLocks/>
          </p:cNvCxnSpPr>
          <p:nvPr/>
        </p:nvCxnSpPr>
        <p:spPr bwMode="gray">
          <a:xfrm>
            <a:off x="431800" y="6379200"/>
            <a:ext cx="11232819"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431801" y="910402"/>
            <a:ext cx="11233151" cy="719988"/>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420937" y="6378001"/>
            <a:ext cx="2743200" cy="366183"/>
          </a:xfrm>
          <a:prstGeom prst="rect">
            <a:avLst/>
          </a:prstGeom>
        </p:spPr>
        <p:txBody>
          <a:bodyPr vert="horz" lIns="91440" tIns="45720" rIns="91440" bIns="45720" rtlCol="0" anchor="ctr"/>
          <a:lstStyle>
            <a:lvl1pPr algn="l">
              <a:defRPr sz="1000" b="1">
                <a:solidFill>
                  <a:schemeClr val="tx1"/>
                </a:solidFill>
              </a:defRPr>
            </a:lvl1pPr>
          </a:lstStyle>
          <a:p>
            <a:fld id="{DB6BBD8C-7DAB-4543-81F7-F8BFDA99039C}" type="datetimeFigureOut">
              <a:rPr lang="fr-FR" smtClean="0"/>
              <a:t>25/01/2023</a:t>
            </a:fld>
            <a:endParaRPr lang="fr-FR"/>
          </a:p>
        </p:txBody>
      </p:sp>
      <p:cxnSp>
        <p:nvCxnSpPr>
          <p:cNvPr id="9" name="Connecteur droit 8">
            <a:extLst>
              <a:ext uri="{FF2B5EF4-FFF2-40B4-BE49-F238E27FC236}">
                <a16:creationId xmlns:a16="http://schemas.microsoft.com/office/drawing/2014/main" id="{E071FEB6-0E77-DD46-9DA0-C52EF51FC7F3}"/>
              </a:ext>
            </a:extLst>
          </p:cNvPr>
          <p:cNvCxnSpPr/>
          <p:nvPr/>
        </p:nvCxnSpPr>
        <p:spPr bwMode="gray">
          <a:xfrm>
            <a:off x="480000" y="6379200"/>
            <a:ext cx="11232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Image 13">
            <a:extLst>
              <a:ext uri="{FF2B5EF4-FFF2-40B4-BE49-F238E27FC236}">
                <a16:creationId xmlns:a16="http://schemas.microsoft.com/office/drawing/2014/main" id="{5C7551C4-641A-D343-AA7E-79AE4711BFA8}"/>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bwMode="gray">
          <a:xfrm>
            <a:off x="1563836" y="247643"/>
            <a:ext cx="809139" cy="464708"/>
          </a:xfrm>
          <a:prstGeom prst="rect">
            <a:avLst/>
          </a:prstGeom>
        </p:spPr>
      </p:pic>
      <p:pic>
        <p:nvPicPr>
          <p:cNvPr id="15" name="Image 14">
            <a:extLst>
              <a:ext uri="{FF2B5EF4-FFF2-40B4-BE49-F238E27FC236}">
                <a16:creationId xmlns:a16="http://schemas.microsoft.com/office/drawing/2014/main" id="{4921EE98-A0EA-AE49-A902-478042AA6CF9}"/>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bwMode="gray">
          <a:xfrm>
            <a:off x="384000" y="144000"/>
            <a:ext cx="720000" cy="720000"/>
          </a:xfrm>
          <a:prstGeom prst="rect">
            <a:avLst/>
          </a:prstGeom>
        </p:spPr>
      </p:pic>
    </p:spTree>
    <p:extLst>
      <p:ext uri="{BB962C8B-B14F-4D97-AF65-F5344CB8AC3E}">
        <p14:creationId xmlns:p14="http://schemas.microsoft.com/office/powerpoint/2010/main" val="2279864716"/>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txStyles>
    <p:titleStyle>
      <a:lvl1pPr marL="19050" indent="0" algn="l" defTabSz="1219170" rtl="0" eaLnBrk="1" latinLnBrk="0" hangingPunct="1">
        <a:lnSpc>
          <a:spcPct val="90000"/>
        </a:lnSpc>
        <a:spcBef>
          <a:spcPct val="0"/>
        </a:spcBef>
        <a:buNone/>
        <a:tabLst/>
        <a:defRPr sz="3333" b="1" kern="1200">
          <a:solidFill>
            <a:schemeClr val="tx1"/>
          </a:solidFill>
          <a:latin typeface="+mj-lt"/>
          <a:ea typeface="+mj-ea"/>
          <a:cs typeface="+mj-cs"/>
        </a:defRPr>
      </a:lvl1pPr>
    </p:titleStyle>
    <p:bodyStyle>
      <a:lvl1pPr marL="122764" indent="0" algn="l" defTabSz="1219170" rtl="0" eaLnBrk="1" latinLnBrk="0" hangingPunct="1">
        <a:lnSpc>
          <a:spcPct val="100000"/>
        </a:lnSpc>
        <a:spcBef>
          <a:spcPts val="0"/>
        </a:spcBef>
        <a:spcAft>
          <a:spcPts val="667"/>
        </a:spcAft>
        <a:buFont typeface="Arial" pitchFamily="34" charset="0"/>
        <a:buNone/>
        <a:tabLst/>
        <a:defRPr sz="1867" b="0" kern="1200">
          <a:solidFill>
            <a:schemeClr val="tx1"/>
          </a:solidFill>
          <a:latin typeface="+mn-lt"/>
          <a:ea typeface="+mn-ea"/>
          <a:cs typeface="+mn-cs"/>
        </a:defRPr>
      </a:lvl1pPr>
      <a:lvl2pPr marL="468588" indent="-228594" algn="l" defTabSz="1219170" rtl="0" eaLnBrk="1" latinLnBrk="0" hangingPunct="1">
        <a:lnSpc>
          <a:spcPct val="100000"/>
        </a:lnSpc>
        <a:spcBef>
          <a:spcPts val="800"/>
        </a:spcBef>
        <a:spcAft>
          <a:spcPts val="800"/>
        </a:spcAft>
        <a:buSzPct val="100000"/>
        <a:buFont typeface="Arial" panose="020B0604020202020204" pitchFamily="34" charset="0"/>
        <a:buChar char="•"/>
        <a:defRPr sz="1600" kern="1200">
          <a:solidFill>
            <a:schemeClr val="tx1"/>
          </a:solidFill>
          <a:latin typeface="+mn-lt"/>
          <a:ea typeface="+mn-ea"/>
          <a:cs typeface="+mn-cs"/>
        </a:defRPr>
      </a:lvl2pPr>
      <a:lvl3pPr marL="708582" indent="-228594" algn="l" defTabSz="1219170" rtl="0" eaLnBrk="1" latinLnBrk="0" hangingPunct="1">
        <a:lnSpc>
          <a:spcPct val="100000"/>
        </a:lnSpc>
        <a:spcBef>
          <a:spcPts val="133"/>
        </a:spcBef>
        <a:spcAft>
          <a:spcPts val="133"/>
        </a:spcAft>
        <a:buSzPct val="100000"/>
        <a:buFont typeface="Wingdings" pitchFamily="2" charset="2"/>
        <a:buChar char="§"/>
        <a:defRPr sz="1333" kern="1200">
          <a:solidFill>
            <a:schemeClr val="tx1"/>
          </a:solidFill>
          <a:latin typeface="+mn-lt"/>
          <a:ea typeface="+mn-ea"/>
          <a:cs typeface="+mn-cs"/>
        </a:defRPr>
      </a:lvl3pPr>
      <a:lvl4pPr marL="948576" indent="-228594" algn="l" defTabSz="1219170" rtl="0" eaLnBrk="1" latinLnBrk="0" hangingPunct="1">
        <a:lnSpc>
          <a:spcPct val="100000"/>
        </a:lnSpc>
        <a:spcBef>
          <a:spcPts val="133"/>
        </a:spcBef>
        <a:spcAft>
          <a:spcPts val="133"/>
        </a:spcAft>
        <a:buSzPct val="100000"/>
        <a:buFont typeface="Arial" panose="020B0604020202020204" pitchFamily="34" charset="0"/>
        <a:buChar char="•"/>
        <a:defRPr sz="1067" kern="1200">
          <a:solidFill>
            <a:schemeClr val="tx1"/>
          </a:solidFill>
          <a:latin typeface="+mn-lt"/>
          <a:ea typeface="+mn-ea"/>
          <a:cs typeface="+mn-cs"/>
        </a:defRPr>
      </a:lvl4pPr>
      <a:lvl5pPr marL="1236569" indent="-228594" algn="l" defTabSz="1219170" rtl="0" eaLnBrk="1" latinLnBrk="0" hangingPunct="1">
        <a:lnSpc>
          <a:spcPct val="100000"/>
        </a:lnSpc>
        <a:spcBef>
          <a:spcPts val="133"/>
        </a:spcBef>
        <a:spcAft>
          <a:spcPts val="133"/>
        </a:spcAft>
        <a:buSzPct val="100000"/>
        <a:buFont typeface="Wingdings" pitchFamily="2" charset="2"/>
        <a:buChar char="§"/>
        <a:defRPr sz="933"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267093" indent="0" algn="l" defTabSz="1219170" rtl="0" eaLnBrk="1" latinLnBrk="0" hangingPunct="1">
        <a:spcBef>
          <a:spcPct val="20000"/>
        </a:spcBef>
        <a:buFont typeface="Arial" pitchFamily="34" charset="0"/>
        <a:buNone/>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6.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a:xfrm>
            <a:off x="9830089" y="6307021"/>
            <a:ext cx="1800000" cy="480000"/>
          </a:xfrm>
        </p:spPr>
        <p:txBody>
          <a:bodyPr/>
          <a:lstStyle/>
          <a:p>
            <a:pPr defTabSz="1219170"/>
            <a:fld id="{733122C9-A0B9-462F-8757-0847AD287B63}" type="slidenum">
              <a:rPr lang="fr-FR">
                <a:solidFill>
                  <a:srgbClr val="000000"/>
                </a:solidFill>
                <a:latin typeface="Arial"/>
              </a:rPr>
              <a:pPr defTabSz="1219170"/>
              <a:t>1</a:t>
            </a:fld>
            <a:endParaRPr lang="fr-FR" dirty="0">
              <a:solidFill>
                <a:srgbClr val="000000"/>
              </a:solidFill>
              <a:latin typeface="Arial"/>
            </a:endParaRPr>
          </a:p>
        </p:txBody>
      </p:sp>
      <p:sp>
        <p:nvSpPr>
          <p:cNvPr id="4" name="Espace réservé de la date 3"/>
          <p:cNvSpPr>
            <a:spLocks noGrp="1"/>
          </p:cNvSpPr>
          <p:nvPr>
            <p:ph type="dt" sz="half" idx="2"/>
          </p:nvPr>
        </p:nvSpPr>
        <p:spPr/>
        <p:txBody>
          <a:bodyPr/>
          <a:lstStyle/>
          <a:p>
            <a:pPr defTabSz="1219170"/>
            <a:fld id="{C474790E-320B-4024-8C8A-CD35642FA1A7}" type="datetime1">
              <a:rPr lang="fr-FR" cap="all" smtClean="0">
                <a:solidFill>
                  <a:srgbClr val="000000"/>
                </a:solidFill>
                <a:latin typeface="Arial"/>
              </a:rPr>
              <a:t>25/01/2023</a:t>
            </a:fld>
            <a:endParaRPr lang="fr-FR" cap="all" dirty="0">
              <a:solidFill>
                <a:srgbClr val="000000"/>
              </a:solidFill>
              <a:latin typeface="Arial"/>
            </a:endParaRPr>
          </a:p>
        </p:txBody>
      </p:sp>
      <p:sp>
        <p:nvSpPr>
          <p:cNvPr id="13" name="Espace réservé du texte 2"/>
          <p:cNvSpPr txBox="1">
            <a:spLocks/>
          </p:cNvSpPr>
          <p:nvPr/>
        </p:nvSpPr>
        <p:spPr bwMode="gray">
          <a:xfrm>
            <a:off x="623392" y="2110251"/>
            <a:ext cx="11040796" cy="4055741"/>
          </a:xfrm>
          <a:prstGeom prst="rect">
            <a:avLst/>
          </a:prstGeom>
        </p:spPr>
        <p:txBody>
          <a:bodyPr vert="horz" lIns="0" tIns="0" rIns="0" bIns="0" rtlCol="0" anchor="ctr" anchorCtr="0">
            <a:noAutofit/>
          </a:bodyPr>
          <a:lst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n-lt"/>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n-lt"/>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baseline="0">
                <a:solidFill>
                  <a:schemeClr val="tx1"/>
                </a:solidFill>
                <a:latin typeface="+mn-lt"/>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n-lt"/>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1358" indent="-228594" defTabSz="1219170">
              <a:spcAft>
                <a:spcPts val="667"/>
              </a:spcAft>
              <a:buFont typeface="Arial" panose="020B0604020202020204" pitchFamily="34" charset="0"/>
              <a:buChar char="►"/>
            </a:pPr>
            <a:endParaRPr lang="fr-FR" sz="1467" dirty="0">
              <a:solidFill>
                <a:schemeClr val="tx2">
                  <a:lumMod val="75000"/>
                </a:schemeClr>
              </a:solidFill>
              <a:latin typeface="Arial"/>
            </a:endParaRPr>
          </a:p>
        </p:txBody>
      </p:sp>
      <p:sp>
        <p:nvSpPr>
          <p:cNvPr id="12" name="Espace réservé du texte 2"/>
          <p:cNvSpPr txBox="1">
            <a:spLocks/>
          </p:cNvSpPr>
          <p:nvPr/>
        </p:nvSpPr>
        <p:spPr bwMode="gray">
          <a:xfrm>
            <a:off x="589293" y="1585911"/>
            <a:ext cx="11040796" cy="3070457"/>
          </a:xfrm>
          <a:prstGeom prst="rect">
            <a:avLst/>
          </a:prstGeom>
        </p:spPr>
        <p:txBody>
          <a:bodyPr vert="horz" lIns="0" tIns="0" rIns="0" bIns="0" rtlCol="0" anchor="ctr" anchorCtr="0">
            <a:noAutofit/>
          </a:bodyPr>
          <a:lst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n-lt"/>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n-lt"/>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baseline="0">
                <a:solidFill>
                  <a:schemeClr val="tx1"/>
                </a:solidFill>
                <a:latin typeface="+mn-lt"/>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n-lt"/>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600"/>
              </a:spcBef>
              <a:spcAft>
                <a:spcPts val="1200"/>
              </a:spcAft>
            </a:pPr>
            <a:r>
              <a:rPr lang="fr-FR" sz="3200" b="1" dirty="0" smtClean="0">
                <a:solidFill>
                  <a:schemeClr val="tx2">
                    <a:lumMod val="75000"/>
                  </a:schemeClr>
                </a:solidFill>
                <a:latin typeface="Calibri" pitchFamily="34" charset="0"/>
              </a:rPr>
              <a:t>Synthèse </a:t>
            </a:r>
            <a:r>
              <a:rPr lang="fr-FR" sz="3200" b="1" dirty="0">
                <a:solidFill>
                  <a:schemeClr val="tx2">
                    <a:lumMod val="75000"/>
                  </a:schemeClr>
                </a:solidFill>
                <a:latin typeface="Calibri" pitchFamily="34" charset="0"/>
              </a:rPr>
              <a:t>de l’enquête qui avait été adressée aux établissements sur leurs attentes en matière d’assistance et de conseils </a:t>
            </a:r>
            <a:r>
              <a:rPr lang="fr-FR" sz="3200" b="1" dirty="0" smtClean="0">
                <a:solidFill>
                  <a:schemeClr val="tx2">
                    <a:lumMod val="75000"/>
                  </a:schemeClr>
                </a:solidFill>
                <a:latin typeface="Calibri" pitchFamily="34" charset="0"/>
              </a:rPr>
              <a:t/>
            </a:r>
            <a:br>
              <a:rPr lang="fr-FR" sz="3200" b="1" dirty="0" smtClean="0">
                <a:solidFill>
                  <a:schemeClr val="tx2">
                    <a:lumMod val="75000"/>
                  </a:schemeClr>
                </a:solidFill>
                <a:latin typeface="Calibri" pitchFamily="34" charset="0"/>
              </a:rPr>
            </a:br>
            <a:r>
              <a:rPr lang="fr-FR" sz="3200" b="1" dirty="0" smtClean="0">
                <a:solidFill>
                  <a:schemeClr val="tx2">
                    <a:lumMod val="75000"/>
                  </a:schemeClr>
                </a:solidFill>
                <a:latin typeface="Calibri" pitchFamily="34" charset="0"/>
              </a:rPr>
              <a:t>auprès </a:t>
            </a:r>
            <a:r>
              <a:rPr lang="fr-FR" sz="3200" b="1" dirty="0">
                <a:solidFill>
                  <a:schemeClr val="tx2">
                    <a:lumMod val="75000"/>
                  </a:schemeClr>
                </a:solidFill>
                <a:latin typeface="Calibri" pitchFamily="34" charset="0"/>
              </a:rPr>
              <a:t>de la maîtrise d’ouvrage</a:t>
            </a:r>
            <a:endParaRPr lang="fr-FR" sz="3200" b="1" dirty="0">
              <a:solidFill>
                <a:schemeClr val="tx2">
                  <a:lumMod val="75000"/>
                </a:schemeClr>
              </a:solidFill>
              <a:latin typeface="Calibri" pitchFamily="34" charset="0"/>
            </a:endParaRPr>
          </a:p>
        </p:txBody>
      </p:sp>
    </p:spTree>
    <p:extLst>
      <p:ext uri="{BB962C8B-B14F-4D97-AF65-F5344CB8AC3E}">
        <p14:creationId xmlns:p14="http://schemas.microsoft.com/office/powerpoint/2010/main" val="371572073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2</a:t>
            </a:fld>
            <a:endParaRPr lang="fr-FR" dirty="0"/>
          </a:p>
        </p:txBody>
      </p:sp>
      <p:sp>
        <p:nvSpPr>
          <p:cNvPr id="3" name="Espace réservé de la date 2"/>
          <p:cNvSpPr>
            <a:spLocks noGrp="1"/>
          </p:cNvSpPr>
          <p:nvPr>
            <p:ph type="dt" sz="half" idx="2"/>
          </p:nvPr>
        </p:nvSpPr>
        <p:spPr/>
        <p:txBody>
          <a:bodyPr/>
          <a:lstStyle/>
          <a:p>
            <a:fld id="{20417442-D58D-4854-9176-8F6272A96F1C}" type="datetime1">
              <a:rPr lang="fr-FR" cap="all" smtClean="0"/>
              <a:t>25/01/2023</a:t>
            </a:fld>
            <a:endParaRPr lang="fr-FR" cap="all" dirty="0"/>
          </a:p>
        </p:txBody>
      </p:sp>
      <p:sp>
        <p:nvSpPr>
          <p:cNvPr id="10" name="Espace réservé du texte 7"/>
          <p:cNvSpPr>
            <a:spLocks noGrp="1"/>
          </p:cNvSpPr>
          <p:nvPr>
            <p:ph type="body" sz="quarter" idx="14"/>
          </p:nvPr>
        </p:nvSpPr>
        <p:spPr>
          <a:xfrm>
            <a:off x="431801" y="2254144"/>
            <a:ext cx="11297457" cy="4033445"/>
          </a:xfrm>
        </p:spPr>
        <p:txBody>
          <a:bodyPr>
            <a:normAutofit/>
          </a:bodyPr>
          <a:lstStyle/>
          <a:p>
            <a:pPr marL="342900" indent="-342900">
              <a:spcAft>
                <a:spcPts val="300"/>
              </a:spcAft>
              <a:buFont typeface="Wingdings" panose="05000000000000000000" pitchFamily="2" charset="2"/>
              <a:buChar char="Ø"/>
            </a:pPr>
            <a:r>
              <a:rPr lang="fr-FR" sz="1800" dirty="0"/>
              <a:t>Q1 : Pilotage d'un projet et management d’un dossier d’instruction pour le SEGUR de la Santé : </a:t>
            </a:r>
          </a:p>
          <a:p>
            <a:pPr marL="1085850" lvl="1" indent="-342900">
              <a:spcBef>
                <a:spcPts val="0"/>
              </a:spcBef>
              <a:spcAft>
                <a:spcPts val="300"/>
              </a:spcAft>
              <a:buFont typeface="Wingdings" panose="05000000000000000000" pitchFamily="2" charset="2"/>
              <a:buChar char="ü"/>
            </a:pPr>
            <a:r>
              <a:rPr lang="fr-FR" dirty="0"/>
              <a:t>Besoin de soutien pour le pilotage et l'animation du projet ainsi que l'analyse critique des besoins et Mener des </a:t>
            </a:r>
            <a:r>
              <a:rPr lang="fr-FR" dirty="0" smtClean="0"/>
              <a:t>études </a:t>
            </a:r>
            <a:r>
              <a:rPr lang="fr-FR" dirty="0"/>
              <a:t>de programmation de </a:t>
            </a:r>
            <a:r>
              <a:rPr lang="fr-FR" dirty="0" smtClean="0"/>
              <a:t>qualité.</a:t>
            </a:r>
          </a:p>
          <a:p>
            <a:pPr marL="1085850" lvl="1" indent="-342900">
              <a:spcBef>
                <a:spcPts val="0"/>
              </a:spcBef>
              <a:spcAft>
                <a:spcPts val="300"/>
              </a:spcAft>
              <a:buFont typeface="Wingdings" panose="05000000000000000000" pitchFamily="2" charset="2"/>
              <a:buChar char="ü"/>
            </a:pPr>
            <a:endParaRPr lang="fr-FR" dirty="0"/>
          </a:p>
          <a:p>
            <a:pPr marL="342900" indent="-342900">
              <a:spcAft>
                <a:spcPts val="300"/>
              </a:spcAft>
              <a:buFont typeface="Wingdings" panose="05000000000000000000" pitchFamily="2" charset="2"/>
              <a:buChar char="Ø"/>
            </a:pPr>
            <a:r>
              <a:rPr lang="fr-FR" sz="1800" dirty="0"/>
              <a:t>Q2 : Compétences attendues pour l’instruction des projets : </a:t>
            </a:r>
          </a:p>
          <a:p>
            <a:pPr marL="1085850" lvl="1" indent="-342900">
              <a:spcBef>
                <a:spcPts val="0"/>
              </a:spcBef>
              <a:spcAft>
                <a:spcPts val="300"/>
              </a:spcAft>
              <a:buFont typeface="Wingdings" panose="05000000000000000000" pitchFamily="2" charset="2"/>
              <a:buChar char="ü"/>
            </a:pPr>
            <a:r>
              <a:rPr lang="fr-FR" dirty="0"/>
              <a:t>Suite Défaut d'expérience MOA sur des projets immobiliers d'importance, Appui au montage du dossier d'instruction et Conseil sur le montage de </a:t>
            </a:r>
            <a:r>
              <a:rPr lang="fr-FR" dirty="0" smtClean="0"/>
              <a:t>l'opération.</a:t>
            </a:r>
          </a:p>
          <a:p>
            <a:pPr marL="1085850" lvl="1" indent="-342900">
              <a:spcBef>
                <a:spcPts val="0"/>
              </a:spcBef>
              <a:spcAft>
                <a:spcPts val="300"/>
              </a:spcAft>
              <a:buFont typeface="Wingdings" panose="05000000000000000000" pitchFamily="2" charset="2"/>
              <a:buChar char="ü"/>
            </a:pPr>
            <a:endParaRPr lang="fr-FR" dirty="0"/>
          </a:p>
          <a:p>
            <a:pPr marL="342900" indent="-342900">
              <a:spcAft>
                <a:spcPts val="300"/>
              </a:spcAft>
              <a:buFont typeface="Wingdings" panose="05000000000000000000" pitchFamily="2" charset="2"/>
              <a:buChar char="Ø"/>
            </a:pPr>
            <a:r>
              <a:rPr lang="fr-FR" sz="1800" dirty="0" smtClean="0"/>
              <a:t>Q3 </a:t>
            </a:r>
            <a:r>
              <a:rPr lang="fr-FR" sz="1800" dirty="0"/>
              <a:t>: Partage de connaissances :</a:t>
            </a:r>
          </a:p>
          <a:p>
            <a:pPr marL="1085850" lvl="1" indent="-342900">
              <a:spcBef>
                <a:spcPts val="0"/>
              </a:spcBef>
              <a:spcAft>
                <a:spcPts val="300"/>
              </a:spcAft>
              <a:buFont typeface="Wingdings" panose="05000000000000000000" pitchFamily="2" charset="2"/>
              <a:buChar char="ü"/>
            </a:pPr>
            <a:r>
              <a:rPr lang="fr-FR" dirty="0"/>
              <a:t>Les ES favorables à la mise en place de un webinaire pour échanges de bonnes pratiques. </a:t>
            </a:r>
          </a:p>
          <a:p>
            <a:pPr marL="1085850" lvl="1" indent="-342900">
              <a:spcBef>
                <a:spcPts val="0"/>
              </a:spcBef>
              <a:spcAft>
                <a:spcPts val="300"/>
              </a:spcAft>
              <a:buFont typeface="Wingdings" panose="05000000000000000000" pitchFamily="2" charset="2"/>
              <a:buChar char="ü"/>
            </a:pPr>
            <a:r>
              <a:rPr lang="fr-FR" dirty="0"/>
              <a:t>Partage de connaissances sur l'instruction, Identification des points clés de l'opération à ne pas omettre, Retour d'expérience sur le suivi des plannings, Partage de connaissance sur l'écriture des pièces techniques marché, Sur la mise en place et le déploiement d'objectifs de Développement Durable, Sur le montage juridique en urbanisme et Management/Gestion d'opérations significatives - Travaux en milieu occupé hospitalier.</a:t>
            </a:r>
          </a:p>
          <a:p>
            <a:pPr marL="1085850" lvl="1" indent="-342900">
              <a:spcBef>
                <a:spcPts val="0"/>
              </a:spcBef>
              <a:spcAft>
                <a:spcPts val="300"/>
              </a:spcAft>
              <a:buFont typeface="Wingdings" panose="05000000000000000000" pitchFamily="2" charset="2"/>
              <a:buChar char="ü"/>
            </a:pPr>
            <a:endParaRPr lang="fr-FR" dirty="0"/>
          </a:p>
        </p:txBody>
      </p:sp>
      <p:sp>
        <p:nvSpPr>
          <p:cNvPr id="4" name="ZoneTexte 3"/>
          <p:cNvSpPr txBox="1"/>
          <p:nvPr/>
        </p:nvSpPr>
        <p:spPr>
          <a:xfrm>
            <a:off x="706473" y="1270971"/>
            <a:ext cx="10527584" cy="830997"/>
          </a:xfrm>
          <a:prstGeom prst="rect">
            <a:avLst/>
          </a:prstGeom>
          <a:noFill/>
        </p:spPr>
        <p:txBody>
          <a:bodyPr wrap="square" rtlCol="0">
            <a:spAutoFit/>
          </a:bodyPr>
          <a:lstStyle/>
          <a:p>
            <a:r>
              <a:rPr lang="fr-FR" sz="2400" b="1" dirty="0" smtClean="0">
                <a:solidFill>
                  <a:schemeClr val="tx1">
                    <a:lumMod val="50000"/>
                    <a:lumOff val="50000"/>
                  </a:schemeClr>
                </a:solidFill>
              </a:rPr>
              <a:t>Mise en évidence des 7 thématiques clés qui ressortent le plus souvent sur les formulaires des Etablissements sanitaires</a:t>
            </a:r>
            <a:endParaRPr lang="fr-FR" sz="2400" b="1" dirty="0" smtClean="0">
              <a:solidFill>
                <a:schemeClr val="tx1">
                  <a:lumMod val="50000"/>
                  <a:lumOff val="50000"/>
                </a:schemeClr>
              </a:solidFill>
            </a:endParaRPr>
          </a:p>
        </p:txBody>
      </p:sp>
      <p:sp>
        <p:nvSpPr>
          <p:cNvPr id="9" name="Espace réservé du texte 2"/>
          <p:cNvSpPr txBox="1">
            <a:spLocks/>
          </p:cNvSpPr>
          <p:nvPr/>
        </p:nvSpPr>
        <p:spPr bwMode="gray">
          <a:xfrm>
            <a:off x="2703717" y="85077"/>
            <a:ext cx="9025541" cy="1146930"/>
          </a:xfrm>
          <a:prstGeom prst="rect">
            <a:avLst/>
          </a:prstGeom>
        </p:spPr>
        <p:txBody>
          <a:bodyPr vert="horz" lIns="0" tIns="0" rIns="0" bIns="0" rtlCol="0" anchor="ctr" anchorCtr="0">
            <a:noAutofit/>
          </a:bodyPr>
          <a:lst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n-lt"/>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n-lt"/>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baseline="0">
                <a:solidFill>
                  <a:schemeClr val="tx1"/>
                </a:solidFill>
                <a:latin typeface="+mn-lt"/>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n-lt"/>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spcAft>
                <a:spcPts val="1200"/>
              </a:spcAft>
            </a:pPr>
            <a:r>
              <a:rPr lang="fr-FR" sz="3200" b="1" dirty="0" smtClean="0">
                <a:solidFill>
                  <a:schemeClr val="tx2">
                    <a:lumMod val="75000"/>
                  </a:schemeClr>
                </a:solidFill>
                <a:latin typeface="Calibri" pitchFamily="34" charset="0"/>
              </a:rPr>
              <a:t>Analyse </a:t>
            </a:r>
            <a:r>
              <a:rPr lang="fr-FR" sz="3200" b="1" dirty="0">
                <a:solidFill>
                  <a:schemeClr val="tx2">
                    <a:lumMod val="75000"/>
                  </a:schemeClr>
                </a:solidFill>
                <a:latin typeface="Calibri" pitchFamily="34" charset="0"/>
              </a:rPr>
              <a:t>des données du formulaire pour Etablissements </a:t>
            </a:r>
            <a:r>
              <a:rPr lang="fr-FR" sz="3200" b="1" dirty="0" smtClean="0">
                <a:solidFill>
                  <a:schemeClr val="tx2">
                    <a:lumMod val="75000"/>
                  </a:schemeClr>
                </a:solidFill>
                <a:latin typeface="Calibri" pitchFamily="34" charset="0"/>
              </a:rPr>
              <a:t>sanitaires (1/2)</a:t>
            </a:r>
            <a:endParaRPr lang="fr-FR" sz="3200" b="1" dirty="0">
              <a:solidFill>
                <a:schemeClr val="tx2">
                  <a:lumMod val="75000"/>
                </a:schemeClr>
              </a:solidFill>
              <a:latin typeface="Calibri" pitchFamily="34" charset="0"/>
            </a:endParaRPr>
          </a:p>
        </p:txBody>
      </p:sp>
    </p:spTree>
    <p:extLst>
      <p:ext uri="{BB962C8B-B14F-4D97-AF65-F5344CB8AC3E}">
        <p14:creationId xmlns:p14="http://schemas.microsoft.com/office/powerpoint/2010/main" val="285023971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3</a:t>
            </a:fld>
            <a:endParaRPr lang="fr-FR" dirty="0"/>
          </a:p>
        </p:txBody>
      </p:sp>
      <p:sp>
        <p:nvSpPr>
          <p:cNvPr id="3" name="Espace réservé de la date 2"/>
          <p:cNvSpPr>
            <a:spLocks noGrp="1"/>
          </p:cNvSpPr>
          <p:nvPr>
            <p:ph type="dt" sz="half" idx="2"/>
          </p:nvPr>
        </p:nvSpPr>
        <p:spPr/>
        <p:txBody>
          <a:bodyPr/>
          <a:lstStyle/>
          <a:p>
            <a:fld id="{20417442-D58D-4854-9176-8F6272A96F1C}" type="datetime1">
              <a:rPr lang="fr-FR" cap="all" smtClean="0"/>
              <a:t>25/01/2023</a:t>
            </a:fld>
            <a:endParaRPr lang="fr-FR" cap="all" dirty="0"/>
          </a:p>
        </p:txBody>
      </p:sp>
      <p:sp>
        <p:nvSpPr>
          <p:cNvPr id="10" name="Espace réservé du texte 7"/>
          <p:cNvSpPr>
            <a:spLocks noGrp="1"/>
          </p:cNvSpPr>
          <p:nvPr>
            <p:ph type="body" sz="quarter" idx="14"/>
          </p:nvPr>
        </p:nvSpPr>
        <p:spPr>
          <a:xfrm>
            <a:off x="431801" y="2254144"/>
            <a:ext cx="11297457" cy="4033445"/>
          </a:xfrm>
        </p:spPr>
        <p:txBody>
          <a:bodyPr>
            <a:normAutofit/>
          </a:bodyPr>
          <a:lstStyle/>
          <a:p>
            <a:pPr marL="342900" indent="-342900">
              <a:lnSpc>
                <a:spcPct val="110000"/>
              </a:lnSpc>
              <a:spcAft>
                <a:spcPts val="300"/>
              </a:spcAft>
              <a:buFont typeface="Wingdings" panose="05000000000000000000" pitchFamily="2" charset="2"/>
              <a:buChar char="Ø"/>
            </a:pPr>
            <a:r>
              <a:rPr lang="fr-FR" sz="1800" dirty="0"/>
              <a:t>Q4 : Ressources complémentaires à mobiliser / Q5 : Pour la mise en œuvre du projet de conception et de réalisation et sa mise en service : </a:t>
            </a:r>
          </a:p>
          <a:p>
            <a:pPr marL="1085850" lvl="1" indent="-342900">
              <a:lnSpc>
                <a:spcPct val="110000"/>
              </a:lnSpc>
              <a:spcBef>
                <a:spcPts val="0"/>
              </a:spcBef>
              <a:spcAft>
                <a:spcPts val="300"/>
              </a:spcAft>
              <a:buFont typeface="Wingdings" panose="05000000000000000000" pitchFamily="2" charset="2"/>
              <a:buChar char="ü"/>
            </a:pPr>
            <a:r>
              <a:rPr lang="fr-FR" dirty="0"/>
              <a:t>Recours à l'AMO quasi systématique pour les projets structurants</a:t>
            </a:r>
            <a:r>
              <a:rPr lang="fr-FR" dirty="0" smtClean="0"/>
              <a:t>.</a:t>
            </a:r>
          </a:p>
          <a:p>
            <a:pPr marL="1085850" lvl="1" indent="-342900">
              <a:lnSpc>
                <a:spcPct val="110000"/>
              </a:lnSpc>
              <a:spcBef>
                <a:spcPts val="0"/>
              </a:spcBef>
              <a:spcAft>
                <a:spcPts val="300"/>
              </a:spcAft>
              <a:buFont typeface="Wingdings" panose="05000000000000000000" pitchFamily="2" charset="2"/>
              <a:buChar char="ü"/>
            </a:pPr>
            <a:endParaRPr lang="fr-FR" dirty="0"/>
          </a:p>
          <a:p>
            <a:pPr marL="342900" indent="-342900">
              <a:lnSpc>
                <a:spcPct val="110000"/>
              </a:lnSpc>
              <a:spcAft>
                <a:spcPts val="300"/>
              </a:spcAft>
              <a:buFont typeface="Wingdings" panose="05000000000000000000" pitchFamily="2" charset="2"/>
              <a:buChar char="Ø"/>
            </a:pPr>
            <a:r>
              <a:rPr lang="fr-FR" sz="1800" dirty="0" smtClean="0"/>
              <a:t>Q6 </a:t>
            </a:r>
            <a:r>
              <a:rPr lang="fr-FR" sz="1800" dirty="0"/>
              <a:t>: Développement durable : </a:t>
            </a:r>
          </a:p>
          <a:p>
            <a:pPr marL="1085850" lvl="1" indent="-342900">
              <a:lnSpc>
                <a:spcPct val="120000"/>
              </a:lnSpc>
              <a:spcBef>
                <a:spcPts val="0"/>
              </a:spcBef>
              <a:spcAft>
                <a:spcPts val="300"/>
              </a:spcAft>
              <a:buFont typeface="Wingdings" panose="05000000000000000000" pitchFamily="2" charset="2"/>
              <a:buChar char="ü"/>
            </a:pPr>
            <a:r>
              <a:rPr lang="fr-FR" dirty="0"/>
              <a:t>Meilleure lisibilité des évolutions réglementaires sur le thermique, Vérification/adéquation projet aux objectifs du décret tertiaire, Assistance dans la réalisation d'un audit énergétique de site, Maîtrise des coûts globaux de maintenance, Assistance dans l'élaboration et la mise en place d'un plan pluriannuel de travaux, Assistance technique depuis la conception jusqu'à la mise en place des contrats</a:t>
            </a:r>
            <a:r>
              <a:rPr lang="fr-FR" dirty="0" smtClean="0"/>
              <a:t>.</a:t>
            </a:r>
          </a:p>
          <a:p>
            <a:pPr marL="1085850" lvl="1" indent="-342900">
              <a:lnSpc>
                <a:spcPct val="120000"/>
              </a:lnSpc>
              <a:spcBef>
                <a:spcPts val="0"/>
              </a:spcBef>
              <a:spcAft>
                <a:spcPts val="300"/>
              </a:spcAft>
              <a:buFont typeface="Wingdings" panose="05000000000000000000" pitchFamily="2" charset="2"/>
              <a:buChar char="ü"/>
            </a:pPr>
            <a:endParaRPr lang="fr-FR" dirty="0"/>
          </a:p>
          <a:p>
            <a:pPr marL="342900" indent="-342900">
              <a:lnSpc>
                <a:spcPct val="110000"/>
              </a:lnSpc>
              <a:spcAft>
                <a:spcPts val="300"/>
              </a:spcAft>
              <a:buFont typeface="Wingdings" panose="05000000000000000000" pitchFamily="2" charset="2"/>
              <a:buChar char="Ø"/>
            </a:pPr>
            <a:r>
              <a:rPr lang="fr-FR" sz="1800" dirty="0" smtClean="0"/>
              <a:t>Q7 </a:t>
            </a:r>
            <a:r>
              <a:rPr lang="fr-FR" sz="1800" dirty="0"/>
              <a:t>: Thématique libre proposée par l'établissement : </a:t>
            </a:r>
          </a:p>
          <a:p>
            <a:pPr marL="1085850" lvl="1" indent="-342900">
              <a:lnSpc>
                <a:spcPct val="120000"/>
              </a:lnSpc>
              <a:spcBef>
                <a:spcPts val="0"/>
              </a:spcBef>
              <a:spcAft>
                <a:spcPts val="300"/>
              </a:spcAft>
              <a:buFont typeface="Wingdings" panose="05000000000000000000" pitchFamily="2" charset="2"/>
              <a:buChar char="ü"/>
            </a:pPr>
            <a:r>
              <a:rPr lang="fr-FR" dirty="0"/>
              <a:t>Maîtrise des coûts d'exploitation / Maintenance</a:t>
            </a:r>
            <a:r>
              <a:rPr lang="fr-FR" dirty="0" smtClean="0"/>
              <a:t>.</a:t>
            </a:r>
            <a:endParaRPr lang="fr-FR" dirty="0"/>
          </a:p>
        </p:txBody>
      </p:sp>
      <p:sp>
        <p:nvSpPr>
          <p:cNvPr id="4" name="ZoneTexte 3"/>
          <p:cNvSpPr txBox="1"/>
          <p:nvPr/>
        </p:nvSpPr>
        <p:spPr>
          <a:xfrm>
            <a:off x="706473" y="1270971"/>
            <a:ext cx="10527584" cy="830997"/>
          </a:xfrm>
          <a:prstGeom prst="rect">
            <a:avLst/>
          </a:prstGeom>
          <a:noFill/>
        </p:spPr>
        <p:txBody>
          <a:bodyPr wrap="square" rtlCol="0">
            <a:spAutoFit/>
          </a:bodyPr>
          <a:lstStyle/>
          <a:p>
            <a:r>
              <a:rPr lang="fr-FR" sz="2400" b="1" dirty="0" smtClean="0">
                <a:solidFill>
                  <a:schemeClr val="tx1">
                    <a:lumMod val="50000"/>
                    <a:lumOff val="50000"/>
                  </a:schemeClr>
                </a:solidFill>
              </a:rPr>
              <a:t>Mise en évidence des 7 thématiques clés qui ressortent le plus souvent sur les formulaires des Etablissements sanitaires</a:t>
            </a:r>
            <a:endParaRPr lang="fr-FR" sz="2400" b="1" dirty="0" smtClean="0">
              <a:solidFill>
                <a:schemeClr val="tx1">
                  <a:lumMod val="50000"/>
                  <a:lumOff val="50000"/>
                </a:schemeClr>
              </a:solidFill>
            </a:endParaRPr>
          </a:p>
        </p:txBody>
      </p:sp>
      <p:sp>
        <p:nvSpPr>
          <p:cNvPr id="9" name="Espace réservé du texte 2"/>
          <p:cNvSpPr txBox="1">
            <a:spLocks/>
          </p:cNvSpPr>
          <p:nvPr/>
        </p:nvSpPr>
        <p:spPr bwMode="gray">
          <a:xfrm>
            <a:off x="2703717" y="85077"/>
            <a:ext cx="9025541" cy="1146930"/>
          </a:xfrm>
          <a:prstGeom prst="rect">
            <a:avLst/>
          </a:prstGeom>
        </p:spPr>
        <p:txBody>
          <a:bodyPr vert="horz" lIns="0" tIns="0" rIns="0" bIns="0" rtlCol="0" anchor="ctr" anchorCtr="0">
            <a:noAutofit/>
          </a:bodyPr>
          <a:lst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n-lt"/>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n-lt"/>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baseline="0">
                <a:solidFill>
                  <a:schemeClr val="tx1"/>
                </a:solidFill>
                <a:latin typeface="+mn-lt"/>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n-lt"/>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spcAft>
                <a:spcPts val="1200"/>
              </a:spcAft>
            </a:pPr>
            <a:r>
              <a:rPr lang="fr-FR" sz="3200" b="1" dirty="0" smtClean="0">
                <a:solidFill>
                  <a:schemeClr val="tx2">
                    <a:lumMod val="75000"/>
                  </a:schemeClr>
                </a:solidFill>
                <a:latin typeface="Calibri" pitchFamily="34" charset="0"/>
              </a:rPr>
              <a:t>Analyse </a:t>
            </a:r>
            <a:r>
              <a:rPr lang="fr-FR" sz="3200" b="1" dirty="0">
                <a:solidFill>
                  <a:schemeClr val="tx2">
                    <a:lumMod val="75000"/>
                  </a:schemeClr>
                </a:solidFill>
                <a:latin typeface="Calibri" pitchFamily="34" charset="0"/>
              </a:rPr>
              <a:t>des données du formulaire pour Etablissements </a:t>
            </a:r>
            <a:r>
              <a:rPr lang="fr-FR" sz="3200" b="1" dirty="0" smtClean="0">
                <a:solidFill>
                  <a:schemeClr val="tx2">
                    <a:lumMod val="75000"/>
                  </a:schemeClr>
                </a:solidFill>
                <a:latin typeface="Calibri" pitchFamily="34" charset="0"/>
              </a:rPr>
              <a:t>sanitaires (2/2)</a:t>
            </a:r>
            <a:endParaRPr lang="fr-FR" sz="3200" b="1" dirty="0">
              <a:solidFill>
                <a:schemeClr val="tx2">
                  <a:lumMod val="75000"/>
                </a:schemeClr>
              </a:solidFill>
              <a:latin typeface="Calibri" pitchFamily="34" charset="0"/>
            </a:endParaRPr>
          </a:p>
        </p:txBody>
      </p:sp>
    </p:spTree>
    <p:extLst>
      <p:ext uri="{BB962C8B-B14F-4D97-AF65-F5344CB8AC3E}">
        <p14:creationId xmlns:p14="http://schemas.microsoft.com/office/powerpoint/2010/main" val="61349621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TEMPLATE_ARS_HAUTS DE FRANCE 16-9">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25" id="{CCAA3B1F-37AD-D142-9B00-F2952BC71F32}" vid="{8780E14E-37A2-0148-9F40-6587BA01BE65}"/>
    </a:ext>
  </a:extLst>
</a:theme>
</file>

<file path=ppt/theme/theme2.xml><?xml version="1.0" encoding="utf-8"?>
<a:theme xmlns:a="http://schemas.openxmlformats.org/drawingml/2006/main" name="1_TEMPLATE_ARS_HAUTS DE FRANCE 16-9">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25" id="{CCAA3B1F-37AD-D142-9B00-F2952BC71F32}" vid="{8780E14E-37A2-0148-9F40-6587BA01BE65}"/>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themeOverride>
</file>

<file path=ppt/theme/themeOverride2.xml><?xml version="1.0" encoding="utf-8"?>
<a:themeOverride xmlns:a="http://schemas.openxmlformats.org/drawingml/2006/main">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themeOverride>
</file>

<file path=ppt/theme/themeOverride3.xml><?xml version="1.0" encoding="utf-8"?>
<a:themeOverride xmlns:a="http://schemas.openxmlformats.org/drawingml/2006/main">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themeOverride>
</file>

<file path=docProps/app.xml><?xml version="1.0" encoding="utf-8"?>
<Properties xmlns="http://schemas.openxmlformats.org/officeDocument/2006/extended-properties" xmlns:vt="http://schemas.openxmlformats.org/officeDocument/2006/docPropsVTypes">
  <TotalTime>20</TotalTime>
  <Words>371</Words>
  <Application>Microsoft Office PowerPoint</Application>
  <PresentationFormat>Grand écran</PresentationFormat>
  <Paragraphs>30</Paragraphs>
  <Slides>3</Slides>
  <Notes>2</Notes>
  <HiddenSlides>0</HiddenSlides>
  <MMClips>0</MMClips>
  <ScaleCrop>false</ScaleCrop>
  <HeadingPairs>
    <vt:vector size="8" baseType="variant">
      <vt:variant>
        <vt:lpstr>Polices utilisées</vt:lpstr>
      </vt:variant>
      <vt:variant>
        <vt:i4>3</vt:i4>
      </vt:variant>
      <vt:variant>
        <vt:lpstr>Thème</vt:lpstr>
      </vt:variant>
      <vt:variant>
        <vt:i4>2</vt:i4>
      </vt:variant>
      <vt:variant>
        <vt:lpstr>Serveurs OLE incorporés</vt:lpstr>
      </vt:variant>
      <vt:variant>
        <vt:i4>1</vt:i4>
      </vt:variant>
      <vt:variant>
        <vt:lpstr>Titres des diapositives</vt:lpstr>
      </vt:variant>
      <vt:variant>
        <vt:i4>3</vt:i4>
      </vt:variant>
    </vt:vector>
  </HeadingPairs>
  <TitlesOfParts>
    <vt:vector size="9" baseType="lpstr">
      <vt:lpstr>Arial</vt:lpstr>
      <vt:lpstr>Calibri</vt:lpstr>
      <vt:lpstr>Wingdings</vt:lpstr>
      <vt:lpstr>TEMPLATE_ARS_HAUTS DE FRANCE 16-9</vt:lpstr>
      <vt:lpstr>1_TEMPLATE_ARS_HAUTS DE FRANCE 16-9</vt:lpstr>
      <vt:lpstr>Diapositive think-cell</vt:lpstr>
      <vt:lpstr>Présentation PowerPoint</vt:lpstr>
      <vt:lpstr>Présentation PowerPoint</vt:lpstr>
      <vt:lpstr>Présentation PowerPoint</vt:lpstr>
    </vt:vector>
  </TitlesOfParts>
  <Company>ARS IDF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BAJDAS, Stéphane</dc:creator>
  <cp:lastModifiedBy>BAJDAS, Stéphane</cp:lastModifiedBy>
  <cp:revision>21</cp:revision>
  <dcterms:created xsi:type="dcterms:W3CDTF">2023-01-25T13:30:08Z</dcterms:created>
  <dcterms:modified xsi:type="dcterms:W3CDTF">2023-01-25T13:50:10Z</dcterms:modified>
</cp:coreProperties>
</file>