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F8022-A6AF-449D-BDED-DF9ADD148CD1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253AD-F69F-4941-A918-6F38BDD5F3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9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/>
          <p:nvPr/>
        </p:nvSpPr>
        <p:spPr>
          <a:xfrm>
            <a:off x="3884617" y="8685209"/>
            <a:ext cx="2971797" cy="457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8" tIns="45718" rIns="91428" bIns="45718" anchor="t" anchorCtr="0" compatLnSpc="1"/>
          <a:lstStyle/>
          <a:p>
            <a:pPr defTabSz="80106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4F4F159-61D7-4D4B-8AEB-A35B4377F292}" type="slidenum">
              <a:rPr lang="fr-FR" sz="1600">
                <a:solidFill>
                  <a:srgbClr val="FFFFFF"/>
                </a:solidFill>
                <a:latin typeface="Calibri"/>
              </a:rPr>
              <a:pPr defTabSz="801069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r-FR" sz="16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Text Box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4" name="Text Box 2"/>
          <p:cNvSpPr txBox="1">
            <a:spLocks noGrp="1"/>
          </p:cNvSpPr>
          <p:nvPr>
            <p:ph type="body" sz="quarter" idx="1"/>
          </p:nvPr>
        </p:nvSpPr>
        <p:spPr>
          <a:xfrm>
            <a:off x="685804" y="4343402"/>
            <a:ext cx="5486401" cy="4114800"/>
          </a:xfrm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00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05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55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15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12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83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6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74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87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158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79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BE43F-7C4F-45B3-BBAD-DA08C3CE153A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9F7D7-060A-4B4B-888C-52C7BF7037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86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3619" y="11381"/>
            <a:ext cx="9163371" cy="65970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768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Affichage à l'écran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Marie-Sophie FERREIRA</dc:creator>
  <cp:lastModifiedBy>Marie-Sophie FERREIRA</cp:lastModifiedBy>
  <cp:revision>1</cp:revision>
  <dcterms:created xsi:type="dcterms:W3CDTF">2015-12-11T14:00:46Z</dcterms:created>
  <dcterms:modified xsi:type="dcterms:W3CDTF">2015-12-11T14:01:21Z</dcterms:modified>
</cp:coreProperties>
</file>