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3B9426-2A16-434F-B7DE-ECFD1E58D9CC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E5DD8-637E-422A-8A33-4641F23A7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707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 txBox="1"/>
          <p:nvPr/>
        </p:nvSpPr>
        <p:spPr>
          <a:xfrm>
            <a:off x="3884617" y="8685209"/>
            <a:ext cx="2971797" cy="4572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8" tIns="45718" rIns="91428" bIns="45718" anchor="t" anchorCtr="0" compatLnSpc="1"/>
          <a:lstStyle/>
          <a:p>
            <a:pPr defTabSz="80106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2AAEBF4-ACBC-4804-A760-030FBFF2C79F}" type="slidenum">
              <a:rPr lang="fr-FR" sz="1600">
                <a:solidFill>
                  <a:srgbClr val="FFFFFF"/>
                </a:solidFill>
                <a:latin typeface="Calibri"/>
              </a:rPr>
              <a:pPr defTabSz="801069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fr-FR" sz="16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Text Box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 w="9528">
            <a:solidFill>
              <a:srgbClr val="000000"/>
            </a:solidFill>
            <a:prstDash val="solid"/>
            <a:miter/>
          </a:ln>
        </p:spPr>
      </p:sp>
      <p:sp>
        <p:nvSpPr>
          <p:cNvPr id="4" name="Text Box 2"/>
          <p:cNvSpPr txBox="1">
            <a:spLocks noGrp="1"/>
          </p:cNvSpPr>
          <p:nvPr>
            <p:ph type="body" sz="quarter" idx="1"/>
          </p:nvPr>
        </p:nvSpPr>
        <p:spPr>
          <a:xfrm>
            <a:off x="685804" y="4343402"/>
            <a:ext cx="5486401" cy="4114800"/>
          </a:xfrm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 txBox="1"/>
          <p:nvPr/>
        </p:nvSpPr>
        <p:spPr>
          <a:xfrm>
            <a:off x="3884617" y="8685209"/>
            <a:ext cx="2971797" cy="4572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8" tIns="45718" rIns="91428" bIns="45718" anchor="t" anchorCtr="0" compatLnSpc="1"/>
          <a:lstStyle/>
          <a:p>
            <a:pPr defTabSz="80106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87B9A35-80C6-4A51-895A-48C318EBB60E}" type="slidenum">
              <a:rPr lang="fr-FR" sz="1600">
                <a:solidFill>
                  <a:srgbClr val="FFFFFF"/>
                </a:solidFill>
                <a:latin typeface="Calibri"/>
              </a:rPr>
              <a:pPr defTabSz="801069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</a:t>
            </a:fld>
            <a:endParaRPr lang="fr-FR" sz="16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Text Box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 w="9528">
            <a:solidFill>
              <a:srgbClr val="000000"/>
            </a:solidFill>
            <a:prstDash val="solid"/>
            <a:miter/>
          </a:ln>
        </p:spPr>
      </p:sp>
      <p:sp>
        <p:nvSpPr>
          <p:cNvPr id="4" name="Text Box 2"/>
          <p:cNvSpPr txBox="1">
            <a:spLocks noGrp="1"/>
          </p:cNvSpPr>
          <p:nvPr>
            <p:ph type="body" sz="quarter" idx="1"/>
          </p:nvPr>
        </p:nvSpPr>
        <p:spPr>
          <a:xfrm>
            <a:off x="685804" y="4343402"/>
            <a:ext cx="5486401" cy="4114800"/>
          </a:xfrm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61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5683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85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8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530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36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96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748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27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773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138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65A83-7D54-4073-9260-71EF9317207E}" type="datetimeFigureOut">
              <a:rPr lang="fr-FR" smtClean="0"/>
              <a:t>11/12/2015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D4C8F-757C-47B9-9C87-F362932155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166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2521" y="19295"/>
            <a:ext cx="9127189" cy="6727663"/>
            <a:chOff x="-2779" y="21268"/>
            <a:chExt cx="10062092" cy="74160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4906176" y="21268"/>
              <a:ext cx="5153137" cy="7416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-2779" y="21268"/>
              <a:ext cx="4908956" cy="7416003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987841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508" cy="6875759"/>
            <a:chOff x="0" y="0"/>
            <a:chExt cx="10081185" cy="757925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4753096" cy="75665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4753096" y="0"/>
              <a:ext cx="5328089" cy="72536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Rectangle 4"/>
            <p:cNvSpPr/>
            <p:nvPr/>
          </p:nvSpPr>
          <p:spPr>
            <a:xfrm>
              <a:off x="5171434" y="7255462"/>
              <a:ext cx="1669813" cy="323789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4" tIns="44997" rIns="90004" bIns="44997" anchor="t" anchorCtr="0" compatLnSpc="1"/>
            <a:lstStyle/>
            <a:p>
              <a:pPr defTabSz="448891">
                <a:tabLst>
                  <a:tab pos="0" algn="l"/>
                  <a:tab pos="447298" algn="l"/>
                  <a:tab pos="896189" algn="l"/>
                  <a:tab pos="1345081" algn="l"/>
                  <a:tab pos="1793972" algn="l"/>
                  <a:tab pos="2242864" algn="l"/>
                  <a:tab pos="2691755" algn="l"/>
                  <a:tab pos="3140646" algn="l"/>
                  <a:tab pos="3589537" algn="l"/>
                  <a:tab pos="4038420" algn="l"/>
                  <a:tab pos="4487311" algn="l"/>
                  <a:tab pos="4936202" algn="l"/>
                  <a:tab pos="5385093" algn="l"/>
                  <a:tab pos="5833985" algn="l"/>
                  <a:tab pos="6282877" algn="l"/>
                  <a:tab pos="6731768" algn="l"/>
                  <a:tab pos="7180659" algn="l"/>
                  <a:tab pos="7629542" algn="l"/>
                  <a:tab pos="8078433" algn="l"/>
                  <a:tab pos="8527324" algn="l"/>
                  <a:tab pos="8976215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800" i="1">
                  <a:solidFill>
                    <a:srgbClr val="000000"/>
                  </a:solidFill>
                  <a:latin typeface="Arial"/>
                  <a:cs typeface="ÇlÇr ñæí©"/>
                </a:rPr>
                <a:t>Equipe de rééducation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7993026" y="7228332"/>
              <a:ext cx="1828251" cy="206215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4" tIns="44997" rIns="90004" bIns="44997" anchor="t" anchorCtr="0" compatLnSpc="1"/>
            <a:lstStyle/>
            <a:p>
              <a:pPr defTabSz="448891">
                <a:tabLst>
                  <a:tab pos="0" algn="l"/>
                  <a:tab pos="447298" algn="l"/>
                  <a:tab pos="896189" algn="l"/>
                  <a:tab pos="1345081" algn="l"/>
                  <a:tab pos="1793972" algn="l"/>
                  <a:tab pos="2242864" algn="l"/>
                  <a:tab pos="2691755" algn="l"/>
                  <a:tab pos="3140646" algn="l"/>
                  <a:tab pos="3589537" algn="l"/>
                  <a:tab pos="4038420" algn="l"/>
                  <a:tab pos="4487311" algn="l"/>
                  <a:tab pos="4936202" algn="l"/>
                  <a:tab pos="5385093" algn="l"/>
                  <a:tab pos="5833985" algn="l"/>
                  <a:tab pos="6282877" algn="l"/>
                  <a:tab pos="6731768" algn="l"/>
                  <a:tab pos="7180659" algn="l"/>
                  <a:tab pos="7629542" algn="l"/>
                  <a:tab pos="8078433" algn="l"/>
                  <a:tab pos="8527324" algn="l"/>
                  <a:tab pos="8976215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800" i="1">
                  <a:solidFill>
                    <a:srgbClr val="000000"/>
                  </a:solidFill>
                  <a:latin typeface="Arial"/>
                  <a:cs typeface="ÇlÇr ñæí©"/>
                </a:rPr>
                <a:t>Clinique des Sources   mai 2015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6199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Affichage à l'écran (4:3)</PresentationFormat>
  <Paragraphs>4</Paragraphs>
  <Slides>2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Marie-Sophie FERREIRA</dc:creator>
  <cp:lastModifiedBy>Marie-Sophie FERREIRA</cp:lastModifiedBy>
  <cp:revision>1</cp:revision>
  <dcterms:created xsi:type="dcterms:W3CDTF">2015-12-11T14:01:27Z</dcterms:created>
  <dcterms:modified xsi:type="dcterms:W3CDTF">2015-12-11T14:01:51Z</dcterms:modified>
</cp:coreProperties>
</file>