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D91C85-73FB-42F8-8BB7-DCC783A3705B}" type="datetimeFigureOut">
              <a:rPr lang="fr-FR" smtClean="0"/>
              <a:t>11/12/2015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D0A438-423B-4513-8101-30931D0BA7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5522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 txBox="1"/>
          <p:nvPr/>
        </p:nvSpPr>
        <p:spPr>
          <a:xfrm>
            <a:off x="3884617" y="8685209"/>
            <a:ext cx="2971797" cy="45720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8" tIns="45718" rIns="91428" bIns="45718" anchor="t" anchorCtr="0" compatLnSpc="1"/>
          <a:lstStyle/>
          <a:p>
            <a:pPr defTabSz="801069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A07C153-CB12-4221-8F7E-E5425030F8F2}" type="slidenum">
              <a:rPr lang="fr-FR" sz="1600">
                <a:solidFill>
                  <a:srgbClr val="FFFFFF"/>
                </a:solidFill>
                <a:latin typeface="Calibri"/>
              </a:rPr>
              <a:pPr defTabSz="801069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</a:t>
            </a:fld>
            <a:endParaRPr lang="fr-FR" sz="160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" name="Text Box 1"/>
          <p:cNvSpPr>
            <a:spLocks noGrp="1" noRot="1" noChangeAspec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 w="9528">
            <a:solidFill>
              <a:srgbClr val="000000"/>
            </a:solidFill>
            <a:prstDash val="solid"/>
            <a:miter/>
          </a:ln>
        </p:spPr>
      </p:sp>
      <p:sp>
        <p:nvSpPr>
          <p:cNvPr id="4" name="Text Box 2"/>
          <p:cNvSpPr txBox="1">
            <a:spLocks noGrp="1"/>
          </p:cNvSpPr>
          <p:nvPr>
            <p:ph type="body" sz="quarter" idx="1"/>
          </p:nvPr>
        </p:nvSpPr>
        <p:spPr>
          <a:xfrm>
            <a:off x="685804" y="4343402"/>
            <a:ext cx="5486401" cy="4114800"/>
          </a:xfrm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C8E39-D198-4ABE-A27D-FF563F44BD26}" type="datetimeFigureOut">
              <a:rPr lang="fr-FR" smtClean="0"/>
              <a:t>11/12/2015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F057D-424F-4B3C-BE65-AF6C6C0E34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551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C8E39-D198-4ABE-A27D-FF563F44BD26}" type="datetimeFigureOut">
              <a:rPr lang="fr-FR" smtClean="0"/>
              <a:t>11/12/2015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F057D-424F-4B3C-BE65-AF6C6C0E34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3761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C8E39-D198-4ABE-A27D-FF563F44BD26}" type="datetimeFigureOut">
              <a:rPr lang="fr-FR" smtClean="0"/>
              <a:t>11/12/2015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F057D-424F-4B3C-BE65-AF6C6C0E34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579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C8E39-D198-4ABE-A27D-FF563F44BD26}" type="datetimeFigureOut">
              <a:rPr lang="fr-FR" smtClean="0"/>
              <a:t>11/12/2015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F057D-424F-4B3C-BE65-AF6C6C0E34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782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C8E39-D198-4ABE-A27D-FF563F44BD26}" type="datetimeFigureOut">
              <a:rPr lang="fr-FR" smtClean="0"/>
              <a:t>11/12/2015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F057D-424F-4B3C-BE65-AF6C6C0E34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4732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C8E39-D198-4ABE-A27D-FF563F44BD26}" type="datetimeFigureOut">
              <a:rPr lang="fr-FR" smtClean="0"/>
              <a:t>11/12/2015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F057D-424F-4B3C-BE65-AF6C6C0E34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4154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C8E39-D198-4ABE-A27D-FF563F44BD26}" type="datetimeFigureOut">
              <a:rPr lang="fr-FR" smtClean="0"/>
              <a:t>11/12/2015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F057D-424F-4B3C-BE65-AF6C6C0E34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4873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C8E39-D198-4ABE-A27D-FF563F44BD26}" type="datetimeFigureOut">
              <a:rPr lang="fr-FR" smtClean="0"/>
              <a:t>11/12/2015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F057D-424F-4B3C-BE65-AF6C6C0E34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2291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C8E39-D198-4ABE-A27D-FF563F44BD26}" type="datetimeFigureOut">
              <a:rPr lang="fr-FR" smtClean="0"/>
              <a:t>11/12/2015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F057D-424F-4B3C-BE65-AF6C6C0E34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1218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C8E39-D198-4ABE-A27D-FF563F44BD26}" type="datetimeFigureOut">
              <a:rPr lang="fr-FR" smtClean="0"/>
              <a:t>11/12/2015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F057D-424F-4B3C-BE65-AF6C6C0E34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0591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C8E39-D198-4ABE-A27D-FF563F44BD26}" type="datetimeFigureOut">
              <a:rPr lang="fr-FR" smtClean="0"/>
              <a:t>11/12/2015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F057D-424F-4B3C-BE65-AF6C6C0E34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5586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6C8E39-D198-4ABE-A27D-FF563F44BD26}" type="datetimeFigureOut">
              <a:rPr lang="fr-FR" smtClean="0"/>
              <a:t>11/12/2015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6F057D-424F-4B3C-BE65-AF6C6C0E34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0847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7" y="1"/>
            <a:ext cx="9154314" cy="679298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ZoneTexte 2"/>
          <p:cNvSpPr txBox="1"/>
          <p:nvPr/>
        </p:nvSpPr>
        <p:spPr>
          <a:xfrm>
            <a:off x="6923430" y="6564569"/>
            <a:ext cx="2230901" cy="283811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r>
              <a:rPr lang="fr-FR" sz="1300" i="1" dirty="0"/>
              <a:t>Clinique des Sources, mai 2015</a:t>
            </a:r>
          </a:p>
        </p:txBody>
      </p:sp>
    </p:spTree>
    <p:extLst>
      <p:ext uri="{BB962C8B-B14F-4D97-AF65-F5344CB8AC3E}">
        <p14:creationId xmlns:p14="http://schemas.microsoft.com/office/powerpoint/2010/main" val="1878805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Affichage à l'écran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Marie-Sophie FERREIRA</dc:creator>
  <cp:lastModifiedBy>Marie-Sophie FERREIRA</cp:lastModifiedBy>
  <cp:revision>1</cp:revision>
  <dcterms:created xsi:type="dcterms:W3CDTF">2015-12-11T14:00:07Z</dcterms:created>
  <dcterms:modified xsi:type="dcterms:W3CDTF">2015-12-11T14:00:40Z</dcterms:modified>
</cp:coreProperties>
</file>